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0" r:id="rId11"/>
    <p:sldId id="261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78FB45-A66F-488D-9FAE-8005947284A0}">
          <p14:sldIdLst>
            <p14:sldId id="256"/>
          </p14:sldIdLst>
        </p14:section>
        <p14:section name="Untitled Section" id="{39FDE262-BBD1-4040-BED5-DCA2F86E2457}">
          <p14:sldIdLst>
            <p14:sldId id="257"/>
            <p14:sldId id="258"/>
            <p14:sldId id="259"/>
            <p14:sldId id="263"/>
            <p14:sldId id="264"/>
            <p14:sldId id="265"/>
            <p14:sldId id="266"/>
            <p14:sldId id="267"/>
            <p14:sldId id="260"/>
            <p14:sldId id="261"/>
            <p14:sldId id="269"/>
            <p14:sldId id="270"/>
            <p14:sldId id="271"/>
            <p14:sldId id="272"/>
            <p14:sldId id="273"/>
            <p14:sldId id="274"/>
            <p14:sldId id="275"/>
            <p14:sldId id="278"/>
            <p14:sldId id="276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835C"/>
    <a:srgbClr val="F1E5DB"/>
    <a:srgbClr val="6F4922"/>
    <a:srgbClr val="E6C6A6"/>
    <a:srgbClr val="956740"/>
    <a:srgbClr val="F96767"/>
    <a:srgbClr val="EADACB"/>
    <a:srgbClr val="885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9" y="-5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B8E5-ECE8-4740-8728-084B6C504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A9EC8-CE33-44DD-A78A-F0FF6CC79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301B4-CD28-4636-A372-004DD013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9263-4C55-461A-B63E-9EF71489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B101A-EC8D-40EA-A1CA-A8F5D90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5175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B33C-D5FE-43FC-9C13-7740D590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AB2F8-1354-4568-99D4-E1453E342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466F-93BD-4453-8DA2-6DDE938E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A17B1-3DA3-4845-A478-3615DEB3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6EDCA-6FA1-421E-8B3F-295BD638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7495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353BF-0984-4F05-84B0-CFF0F071F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6545E-A200-4B7F-816C-6A51F5B1E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1C515-2292-4FAC-B391-ED21E206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8E84B-1E34-45B3-9773-5C234E2A7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2462E-CC80-411A-A3C1-59349EFA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730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0E41-6C9A-4FC6-B422-0611E794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4DA6C-EF55-4904-A1A9-B287C4BD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E0AEC-851E-4BF7-9016-F5F38CDB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17779-6D68-4D47-9533-4DBF8661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77232-1F08-4B82-9778-395998F7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326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6B86-31D3-4B5D-AB32-D1EC55AE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06851-FBD1-48F3-8C88-B17113F7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B22F0-A36C-4768-9C64-660463F6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772D-074D-4C4D-A37F-861A4331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567B2-594E-41EC-842D-F774CF55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6145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FA9E0-A8EE-4436-98EF-4B096FFF9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5EB0-724A-42A8-BFCA-35D78DB24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E725E-8C63-4984-B4D7-E5BCA462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1CCCD-E1F1-4C3F-82A8-8295260B0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F54DA-E36E-4A5A-9B29-A490AA2E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A5BE6-D192-4B6F-AAE0-8F141C92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4600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BBE3-117F-4175-827F-7714E7A2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DB7E7-308A-4020-AE6E-79FD43494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02C80-2AA6-480E-B735-01CDDD6A4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CB5B2-F36B-4900-8960-97D9FF166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9B0BB-E46A-45F6-869B-628D72883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870F9-99F6-4454-BAD8-03E480C2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A76135-B876-48CC-940B-E6DF2494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62364-5C15-4115-B066-A2A9C86A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2395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39C4-EBAA-4EF0-A7D8-061480BC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0EA51E-582C-42D2-AC0E-8FD065CD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B3573-0ACE-4B0F-85E5-BB8A7F5B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39012-1BB9-4D5D-A192-9FED79E2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725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F8B20A-180D-41D2-AADF-2A7DECA2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DBDC6-2091-48CB-B50F-76CB47D9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3F7A5-9F9C-4630-9537-03588BEA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70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CB5D-C190-40E0-8142-107FAED9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D86F8-85CC-43BC-A8D1-D81215FE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9112B-8361-4A26-9F72-C21E38171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9C867D-6A08-42B6-9705-7798BC9D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2DCA8-5019-4492-A8CE-05C4CAC9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B91C24-F07D-4350-8C0E-EB801B29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866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08DA-9789-444F-9A7A-87DA204D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EB6C3-854A-4AB4-B90E-85BF37B47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8CA85-9C6D-4AC2-8CE3-2E58ABF22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C0A03-BF96-4593-8DA1-AAE77A59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489F7-165B-45FB-983A-BB2B5F7F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11006-054B-4C7C-B971-4DB86048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1603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2C416-62F2-476A-B33B-F12EB506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97FF2-7199-4BDD-9BBE-DD39D9BDD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3056-7B49-4F54-BD40-9E00A1D4C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FA5D-3B33-42FA-A091-67CDB3EDCB3C}" type="datetimeFigureOut">
              <a:rPr lang="en-PH" smtClean="0"/>
              <a:t>27/02/2022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35A6F-4130-4D1B-8350-BBC837BCE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A587D-4B32-4ADD-AB41-5080F0ABE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86F1-120D-4F84-89E4-C562A2068633}" type="slidenum">
              <a:rPr lang="en-PH" smtClean="0"/>
              <a:t>‹#›</a:t>
            </a:fld>
            <a:endParaRPr lang="en-P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53FE0-AC41-49B7-9C4E-CB9DDE1553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2572" y="-2702513"/>
            <a:ext cx="1258121" cy="1006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A402D-A2C8-40B5-9B21-A251DFCD800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350" y="-3205737"/>
            <a:ext cx="1258121" cy="1006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B2545D-182C-462A-A99E-AD0C232C7DC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471" y="9005927"/>
            <a:ext cx="1258121" cy="1006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2FEDA0-365E-4E70-9A2E-E473235BDB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1633" y="9005927"/>
            <a:ext cx="1258121" cy="10064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01E8A9-084C-42B6-82FD-C6D321515C72}"/>
              </a:ext>
            </a:extLst>
          </p:cNvPr>
          <p:cNvSpPr/>
          <p:nvPr userDrawn="1"/>
        </p:nvSpPr>
        <p:spPr>
          <a:xfrm>
            <a:off x="0" y="6457890"/>
            <a:ext cx="943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6A871-4797-4216-948F-DAA8291E7968}"/>
              </a:ext>
            </a:extLst>
          </p:cNvPr>
          <p:cNvSpPr/>
          <p:nvPr userDrawn="1"/>
        </p:nvSpPr>
        <p:spPr>
          <a:xfrm>
            <a:off x="11068050" y="75377"/>
            <a:ext cx="9432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133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30964" y="5340004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45079" y="5573649"/>
              <a:ext cx="1877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606F23-B42B-4CF6-8FFC-DB9C5D9E59C9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117432"/>
            <a:chExt cx="12192000" cy="7323221"/>
          </a:xfrm>
          <a:solidFill>
            <a:srgbClr val="9567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279086-7AF5-476B-A7FD-64F3E7867E3D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86243-40AB-4628-8F7B-B1686DED74B7}"/>
                </a:ext>
              </a:extLst>
            </p:cNvPr>
            <p:cNvSpPr/>
            <p:nvPr/>
          </p:nvSpPr>
          <p:spPr>
            <a:xfrm>
              <a:off x="3192377" y="5117432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FBC9CB-6671-4B04-9E8C-13BF0B12B85F}"/>
              </a:ext>
            </a:extLst>
          </p:cNvPr>
          <p:cNvSpPr/>
          <p:nvPr/>
        </p:nvSpPr>
        <p:spPr>
          <a:xfrm>
            <a:off x="751336" y="1394502"/>
            <a:ext cx="10781414" cy="3274032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sd="209113242">
                  <a:custGeom>
                    <a:avLst/>
                    <a:gdLst>
                      <a:gd name="connsiteX0" fmla="*/ 0 w 10781414"/>
                      <a:gd name="connsiteY0" fmla="*/ 545683 h 3274032"/>
                      <a:gd name="connsiteX1" fmla="*/ 545683 w 10781414"/>
                      <a:gd name="connsiteY1" fmla="*/ 0 h 3274032"/>
                      <a:gd name="connsiteX2" fmla="*/ 1115686 w 10781414"/>
                      <a:gd name="connsiteY2" fmla="*/ 0 h 3274032"/>
                      <a:gd name="connsiteX3" fmla="*/ 1879490 w 10781414"/>
                      <a:gd name="connsiteY3" fmla="*/ 0 h 3274032"/>
                      <a:gd name="connsiteX4" fmla="*/ 2255691 w 10781414"/>
                      <a:gd name="connsiteY4" fmla="*/ 0 h 3274032"/>
                      <a:gd name="connsiteX5" fmla="*/ 2825694 w 10781414"/>
                      <a:gd name="connsiteY5" fmla="*/ 0 h 3274032"/>
                      <a:gd name="connsiteX6" fmla="*/ 3589498 w 10781414"/>
                      <a:gd name="connsiteY6" fmla="*/ 0 h 3274032"/>
                      <a:gd name="connsiteX7" fmla="*/ 4062600 w 10781414"/>
                      <a:gd name="connsiteY7" fmla="*/ 0 h 3274032"/>
                      <a:gd name="connsiteX8" fmla="*/ 4341902 w 10781414"/>
                      <a:gd name="connsiteY8" fmla="*/ 0 h 3274032"/>
                      <a:gd name="connsiteX9" fmla="*/ 4718104 w 10781414"/>
                      <a:gd name="connsiteY9" fmla="*/ 0 h 3274032"/>
                      <a:gd name="connsiteX10" fmla="*/ 4997405 w 10781414"/>
                      <a:gd name="connsiteY10" fmla="*/ 0 h 3274032"/>
                      <a:gd name="connsiteX11" fmla="*/ 5567408 w 10781414"/>
                      <a:gd name="connsiteY11" fmla="*/ 0 h 3274032"/>
                      <a:gd name="connsiteX12" fmla="*/ 6040510 w 10781414"/>
                      <a:gd name="connsiteY12" fmla="*/ 0 h 3274032"/>
                      <a:gd name="connsiteX13" fmla="*/ 6804314 w 10781414"/>
                      <a:gd name="connsiteY13" fmla="*/ 0 h 3274032"/>
                      <a:gd name="connsiteX14" fmla="*/ 7568118 w 10781414"/>
                      <a:gd name="connsiteY14" fmla="*/ 0 h 3274032"/>
                      <a:gd name="connsiteX15" fmla="*/ 8235021 w 10781414"/>
                      <a:gd name="connsiteY15" fmla="*/ 0 h 3274032"/>
                      <a:gd name="connsiteX16" fmla="*/ 8998825 w 10781414"/>
                      <a:gd name="connsiteY16" fmla="*/ 0 h 3274032"/>
                      <a:gd name="connsiteX17" fmla="*/ 9375027 w 10781414"/>
                      <a:gd name="connsiteY17" fmla="*/ 0 h 3274032"/>
                      <a:gd name="connsiteX18" fmla="*/ 10235731 w 10781414"/>
                      <a:gd name="connsiteY18" fmla="*/ 0 h 3274032"/>
                      <a:gd name="connsiteX19" fmla="*/ 10781414 w 10781414"/>
                      <a:gd name="connsiteY19" fmla="*/ 545683 h 3274032"/>
                      <a:gd name="connsiteX20" fmla="*/ 10781414 w 10781414"/>
                      <a:gd name="connsiteY20" fmla="*/ 1069523 h 3274032"/>
                      <a:gd name="connsiteX21" fmla="*/ 10781414 w 10781414"/>
                      <a:gd name="connsiteY21" fmla="*/ 1571536 h 3274032"/>
                      <a:gd name="connsiteX22" fmla="*/ 10781414 w 10781414"/>
                      <a:gd name="connsiteY22" fmla="*/ 2160856 h 3274032"/>
                      <a:gd name="connsiteX23" fmla="*/ 10781414 w 10781414"/>
                      <a:gd name="connsiteY23" fmla="*/ 2728349 h 3274032"/>
                      <a:gd name="connsiteX24" fmla="*/ 10235731 w 10781414"/>
                      <a:gd name="connsiteY24" fmla="*/ 3274032 h 3274032"/>
                      <a:gd name="connsiteX25" fmla="*/ 9665728 w 10781414"/>
                      <a:gd name="connsiteY25" fmla="*/ 3274032 h 3274032"/>
                      <a:gd name="connsiteX26" fmla="*/ 9386427 w 10781414"/>
                      <a:gd name="connsiteY26" fmla="*/ 3274032 h 3274032"/>
                      <a:gd name="connsiteX27" fmla="*/ 9107125 w 10781414"/>
                      <a:gd name="connsiteY27" fmla="*/ 3274032 h 3274032"/>
                      <a:gd name="connsiteX28" fmla="*/ 8343322 w 10781414"/>
                      <a:gd name="connsiteY28" fmla="*/ 3274032 h 3274032"/>
                      <a:gd name="connsiteX29" fmla="*/ 7579518 w 10781414"/>
                      <a:gd name="connsiteY29" fmla="*/ 3274032 h 3274032"/>
                      <a:gd name="connsiteX30" fmla="*/ 6912615 w 10781414"/>
                      <a:gd name="connsiteY30" fmla="*/ 3274032 h 3274032"/>
                      <a:gd name="connsiteX31" fmla="*/ 6148811 w 10781414"/>
                      <a:gd name="connsiteY31" fmla="*/ 3274032 h 3274032"/>
                      <a:gd name="connsiteX32" fmla="*/ 5385007 w 10781414"/>
                      <a:gd name="connsiteY32" fmla="*/ 3274032 h 3274032"/>
                      <a:gd name="connsiteX33" fmla="*/ 4621203 w 10781414"/>
                      <a:gd name="connsiteY33" fmla="*/ 3274032 h 3274032"/>
                      <a:gd name="connsiteX34" fmla="*/ 4051200 w 10781414"/>
                      <a:gd name="connsiteY34" fmla="*/ 3274032 h 3274032"/>
                      <a:gd name="connsiteX35" fmla="*/ 3771899 w 10781414"/>
                      <a:gd name="connsiteY35" fmla="*/ 3274032 h 3274032"/>
                      <a:gd name="connsiteX36" fmla="*/ 3492598 w 10781414"/>
                      <a:gd name="connsiteY36" fmla="*/ 3274032 h 3274032"/>
                      <a:gd name="connsiteX37" fmla="*/ 2728794 w 10781414"/>
                      <a:gd name="connsiteY37" fmla="*/ 3274032 h 3274032"/>
                      <a:gd name="connsiteX38" fmla="*/ 2255691 w 10781414"/>
                      <a:gd name="connsiteY38" fmla="*/ 3274032 h 3274032"/>
                      <a:gd name="connsiteX39" fmla="*/ 1685689 w 10781414"/>
                      <a:gd name="connsiteY39" fmla="*/ 3274032 h 3274032"/>
                      <a:gd name="connsiteX40" fmla="*/ 1115686 w 10781414"/>
                      <a:gd name="connsiteY40" fmla="*/ 3274032 h 3274032"/>
                      <a:gd name="connsiteX41" fmla="*/ 545683 w 10781414"/>
                      <a:gd name="connsiteY41" fmla="*/ 3274032 h 3274032"/>
                      <a:gd name="connsiteX42" fmla="*/ 0 w 10781414"/>
                      <a:gd name="connsiteY42" fmla="*/ 2728349 h 3274032"/>
                      <a:gd name="connsiteX43" fmla="*/ 0 w 10781414"/>
                      <a:gd name="connsiteY43" fmla="*/ 2182683 h 3274032"/>
                      <a:gd name="connsiteX44" fmla="*/ 0 w 10781414"/>
                      <a:gd name="connsiteY44" fmla="*/ 1593363 h 3274032"/>
                      <a:gd name="connsiteX45" fmla="*/ 0 w 10781414"/>
                      <a:gd name="connsiteY45" fmla="*/ 1047696 h 3274032"/>
                      <a:gd name="connsiteX46" fmla="*/ 0 w 10781414"/>
                      <a:gd name="connsiteY46" fmla="*/ 545683 h 3274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0781414" h="3274032" fill="none" extrusionOk="0">
                        <a:moveTo>
                          <a:pt x="0" y="545683"/>
                        </a:moveTo>
                        <a:cubicBezTo>
                          <a:pt x="-51677" y="170584"/>
                          <a:pt x="232401" y="25814"/>
                          <a:pt x="545683" y="0"/>
                        </a:cubicBezTo>
                        <a:cubicBezTo>
                          <a:pt x="713887" y="-62783"/>
                          <a:pt x="874321" y="66418"/>
                          <a:pt x="1115686" y="0"/>
                        </a:cubicBezTo>
                        <a:cubicBezTo>
                          <a:pt x="1357051" y="-66418"/>
                          <a:pt x="1505572" y="33818"/>
                          <a:pt x="1879490" y="0"/>
                        </a:cubicBezTo>
                        <a:cubicBezTo>
                          <a:pt x="2253408" y="-33818"/>
                          <a:pt x="2090517" y="40123"/>
                          <a:pt x="2255691" y="0"/>
                        </a:cubicBezTo>
                        <a:cubicBezTo>
                          <a:pt x="2420865" y="-40123"/>
                          <a:pt x="2650362" y="7045"/>
                          <a:pt x="2825694" y="0"/>
                        </a:cubicBezTo>
                        <a:cubicBezTo>
                          <a:pt x="3001026" y="-7045"/>
                          <a:pt x="3361166" y="34022"/>
                          <a:pt x="3589498" y="0"/>
                        </a:cubicBezTo>
                        <a:cubicBezTo>
                          <a:pt x="3817830" y="-34022"/>
                          <a:pt x="3922065" y="11613"/>
                          <a:pt x="4062600" y="0"/>
                        </a:cubicBezTo>
                        <a:cubicBezTo>
                          <a:pt x="4203135" y="-11613"/>
                          <a:pt x="4278371" y="10939"/>
                          <a:pt x="4341902" y="0"/>
                        </a:cubicBezTo>
                        <a:cubicBezTo>
                          <a:pt x="4405433" y="-10939"/>
                          <a:pt x="4590227" y="37541"/>
                          <a:pt x="4718104" y="0"/>
                        </a:cubicBezTo>
                        <a:cubicBezTo>
                          <a:pt x="4845981" y="-37541"/>
                          <a:pt x="4904334" y="11582"/>
                          <a:pt x="4997405" y="0"/>
                        </a:cubicBezTo>
                        <a:cubicBezTo>
                          <a:pt x="5090476" y="-11582"/>
                          <a:pt x="5383970" y="41859"/>
                          <a:pt x="5567408" y="0"/>
                        </a:cubicBezTo>
                        <a:cubicBezTo>
                          <a:pt x="5750846" y="-41859"/>
                          <a:pt x="5845276" y="36054"/>
                          <a:pt x="6040510" y="0"/>
                        </a:cubicBezTo>
                        <a:cubicBezTo>
                          <a:pt x="6235744" y="-36054"/>
                          <a:pt x="6650241" y="54721"/>
                          <a:pt x="6804314" y="0"/>
                        </a:cubicBezTo>
                        <a:cubicBezTo>
                          <a:pt x="6958387" y="-54721"/>
                          <a:pt x="7258061" y="55127"/>
                          <a:pt x="7568118" y="0"/>
                        </a:cubicBezTo>
                        <a:cubicBezTo>
                          <a:pt x="7878175" y="-55127"/>
                          <a:pt x="8072003" y="72110"/>
                          <a:pt x="8235021" y="0"/>
                        </a:cubicBezTo>
                        <a:cubicBezTo>
                          <a:pt x="8398039" y="-72110"/>
                          <a:pt x="8653126" y="86954"/>
                          <a:pt x="8998825" y="0"/>
                        </a:cubicBezTo>
                        <a:cubicBezTo>
                          <a:pt x="9344524" y="-86954"/>
                          <a:pt x="9278505" y="16346"/>
                          <a:pt x="9375027" y="0"/>
                        </a:cubicBezTo>
                        <a:cubicBezTo>
                          <a:pt x="9471549" y="-16346"/>
                          <a:pt x="9955521" y="94619"/>
                          <a:pt x="10235731" y="0"/>
                        </a:cubicBezTo>
                        <a:cubicBezTo>
                          <a:pt x="10544540" y="19707"/>
                          <a:pt x="10774990" y="269083"/>
                          <a:pt x="10781414" y="545683"/>
                        </a:cubicBezTo>
                        <a:cubicBezTo>
                          <a:pt x="10834681" y="698005"/>
                          <a:pt x="10742266" y="836610"/>
                          <a:pt x="10781414" y="1069523"/>
                        </a:cubicBezTo>
                        <a:cubicBezTo>
                          <a:pt x="10820562" y="1302436"/>
                          <a:pt x="10748694" y="1465133"/>
                          <a:pt x="10781414" y="1571536"/>
                        </a:cubicBezTo>
                        <a:cubicBezTo>
                          <a:pt x="10814134" y="1677939"/>
                          <a:pt x="10769462" y="1997213"/>
                          <a:pt x="10781414" y="2160856"/>
                        </a:cubicBezTo>
                        <a:cubicBezTo>
                          <a:pt x="10793366" y="2324499"/>
                          <a:pt x="10735119" y="2601473"/>
                          <a:pt x="10781414" y="2728349"/>
                        </a:cubicBezTo>
                        <a:cubicBezTo>
                          <a:pt x="10740239" y="3092285"/>
                          <a:pt x="10565289" y="3279878"/>
                          <a:pt x="10235731" y="3274032"/>
                        </a:cubicBezTo>
                        <a:cubicBezTo>
                          <a:pt x="9989194" y="3339491"/>
                          <a:pt x="9899915" y="3219815"/>
                          <a:pt x="9665728" y="3274032"/>
                        </a:cubicBezTo>
                        <a:cubicBezTo>
                          <a:pt x="9431541" y="3328249"/>
                          <a:pt x="9497029" y="3255287"/>
                          <a:pt x="9386427" y="3274032"/>
                        </a:cubicBezTo>
                        <a:cubicBezTo>
                          <a:pt x="9275825" y="3292777"/>
                          <a:pt x="9196494" y="3254006"/>
                          <a:pt x="9107125" y="3274032"/>
                        </a:cubicBezTo>
                        <a:cubicBezTo>
                          <a:pt x="9017756" y="3294058"/>
                          <a:pt x="8655212" y="3213224"/>
                          <a:pt x="8343322" y="3274032"/>
                        </a:cubicBezTo>
                        <a:cubicBezTo>
                          <a:pt x="8031432" y="3334840"/>
                          <a:pt x="7860648" y="3254657"/>
                          <a:pt x="7579518" y="3274032"/>
                        </a:cubicBezTo>
                        <a:cubicBezTo>
                          <a:pt x="7298388" y="3293407"/>
                          <a:pt x="7209640" y="3235288"/>
                          <a:pt x="6912615" y="3274032"/>
                        </a:cubicBezTo>
                        <a:cubicBezTo>
                          <a:pt x="6615590" y="3312776"/>
                          <a:pt x="6314594" y="3270867"/>
                          <a:pt x="6148811" y="3274032"/>
                        </a:cubicBezTo>
                        <a:cubicBezTo>
                          <a:pt x="5983028" y="3277197"/>
                          <a:pt x="5575460" y="3213831"/>
                          <a:pt x="5385007" y="3274032"/>
                        </a:cubicBezTo>
                        <a:cubicBezTo>
                          <a:pt x="5194554" y="3334233"/>
                          <a:pt x="4796160" y="3265189"/>
                          <a:pt x="4621203" y="3274032"/>
                        </a:cubicBezTo>
                        <a:cubicBezTo>
                          <a:pt x="4446246" y="3282875"/>
                          <a:pt x="4246918" y="3246551"/>
                          <a:pt x="4051200" y="3274032"/>
                        </a:cubicBezTo>
                        <a:cubicBezTo>
                          <a:pt x="3855482" y="3301513"/>
                          <a:pt x="3884584" y="3265479"/>
                          <a:pt x="3771899" y="3274032"/>
                        </a:cubicBezTo>
                        <a:cubicBezTo>
                          <a:pt x="3659214" y="3282585"/>
                          <a:pt x="3619336" y="3244929"/>
                          <a:pt x="3492598" y="3274032"/>
                        </a:cubicBezTo>
                        <a:cubicBezTo>
                          <a:pt x="3365860" y="3303135"/>
                          <a:pt x="3035767" y="3221091"/>
                          <a:pt x="2728794" y="3274032"/>
                        </a:cubicBezTo>
                        <a:cubicBezTo>
                          <a:pt x="2421821" y="3326973"/>
                          <a:pt x="2384773" y="3271910"/>
                          <a:pt x="2255691" y="3274032"/>
                        </a:cubicBezTo>
                        <a:cubicBezTo>
                          <a:pt x="2126609" y="3276154"/>
                          <a:pt x="1898576" y="3270129"/>
                          <a:pt x="1685689" y="3274032"/>
                        </a:cubicBezTo>
                        <a:cubicBezTo>
                          <a:pt x="1472802" y="3277935"/>
                          <a:pt x="1294536" y="3206146"/>
                          <a:pt x="1115686" y="3274032"/>
                        </a:cubicBezTo>
                        <a:cubicBezTo>
                          <a:pt x="936836" y="3341918"/>
                          <a:pt x="669822" y="3249608"/>
                          <a:pt x="545683" y="3274032"/>
                        </a:cubicBezTo>
                        <a:cubicBezTo>
                          <a:pt x="255320" y="3275347"/>
                          <a:pt x="71295" y="3068644"/>
                          <a:pt x="0" y="2728349"/>
                        </a:cubicBezTo>
                        <a:cubicBezTo>
                          <a:pt x="-42768" y="2498545"/>
                          <a:pt x="48317" y="2419786"/>
                          <a:pt x="0" y="2182683"/>
                        </a:cubicBezTo>
                        <a:cubicBezTo>
                          <a:pt x="-48317" y="1945580"/>
                          <a:pt x="16497" y="1747173"/>
                          <a:pt x="0" y="1593363"/>
                        </a:cubicBezTo>
                        <a:cubicBezTo>
                          <a:pt x="-16497" y="1439553"/>
                          <a:pt x="17009" y="1218091"/>
                          <a:pt x="0" y="1047696"/>
                        </a:cubicBezTo>
                        <a:cubicBezTo>
                          <a:pt x="-17009" y="877301"/>
                          <a:pt x="8293" y="758119"/>
                          <a:pt x="0" y="545683"/>
                        </a:cubicBezTo>
                        <a:close/>
                      </a:path>
                      <a:path w="10781414" h="3274032" stroke="0" extrusionOk="0">
                        <a:moveTo>
                          <a:pt x="0" y="545683"/>
                        </a:moveTo>
                        <a:cubicBezTo>
                          <a:pt x="-21705" y="235606"/>
                          <a:pt x="209228" y="-10932"/>
                          <a:pt x="545683" y="0"/>
                        </a:cubicBezTo>
                        <a:cubicBezTo>
                          <a:pt x="643897" y="-20607"/>
                          <a:pt x="747930" y="18591"/>
                          <a:pt x="824984" y="0"/>
                        </a:cubicBezTo>
                        <a:cubicBezTo>
                          <a:pt x="902038" y="-18591"/>
                          <a:pt x="1123996" y="627"/>
                          <a:pt x="1201186" y="0"/>
                        </a:cubicBezTo>
                        <a:cubicBezTo>
                          <a:pt x="1278376" y="-627"/>
                          <a:pt x="1754878" y="21878"/>
                          <a:pt x="1964990" y="0"/>
                        </a:cubicBezTo>
                        <a:cubicBezTo>
                          <a:pt x="2175102" y="-21878"/>
                          <a:pt x="2356378" y="39164"/>
                          <a:pt x="2631893" y="0"/>
                        </a:cubicBezTo>
                        <a:cubicBezTo>
                          <a:pt x="2907408" y="-39164"/>
                          <a:pt x="3049520" y="39805"/>
                          <a:pt x="3395697" y="0"/>
                        </a:cubicBezTo>
                        <a:cubicBezTo>
                          <a:pt x="3741874" y="-39805"/>
                          <a:pt x="3667596" y="35042"/>
                          <a:pt x="3771899" y="0"/>
                        </a:cubicBezTo>
                        <a:cubicBezTo>
                          <a:pt x="3876202" y="-35042"/>
                          <a:pt x="4169765" y="3067"/>
                          <a:pt x="4535703" y="0"/>
                        </a:cubicBezTo>
                        <a:cubicBezTo>
                          <a:pt x="4901641" y="-3067"/>
                          <a:pt x="4684285" y="13925"/>
                          <a:pt x="4815004" y="0"/>
                        </a:cubicBezTo>
                        <a:cubicBezTo>
                          <a:pt x="4945723" y="-13925"/>
                          <a:pt x="5223022" y="9980"/>
                          <a:pt x="5481907" y="0"/>
                        </a:cubicBezTo>
                        <a:cubicBezTo>
                          <a:pt x="5740792" y="-9980"/>
                          <a:pt x="5711126" y="37979"/>
                          <a:pt x="5858109" y="0"/>
                        </a:cubicBezTo>
                        <a:cubicBezTo>
                          <a:pt x="6005092" y="-37979"/>
                          <a:pt x="6104979" y="2441"/>
                          <a:pt x="6234311" y="0"/>
                        </a:cubicBezTo>
                        <a:cubicBezTo>
                          <a:pt x="6363643" y="-2441"/>
                          <a:pt x="6563246" y="15854"/>
                          <a:pt x="6707414" y="0"/>
                        </a:cubicBezTo>
                        <a:cubicBezTo>
                          <a:pt x="6851582" y="-15854"/>
                          <a:pt x="7064555" y="42939"/>
                          <a:pt x="7374317" y="0"/>
                        </a:cubicBezTo>
                        <a:cubicBezTo>
                          <a:pt x="7684079" y="-42939"/>
                          <a:pt x="7968498" y="35180"/>
                          <a:pt x="8138121" y="0"/>
                        </a:cubicBezTo>
                        <a:cubicBezTo>
                          <a:pt x="8307744" y="-35180"/>
                          <a:pt x="8441442" y="61671"/>
                          <a:pt x="8708123" y="0"/>
                        </a:cubicBezTo>
                        <a:cubicBezTo>
                          <a:pt x="8974804" y="-61671"/>
                          <a:pt x="9118303" y="76016"/>
                          <a:pt x="9471927" y="0"/>
                        </a:cubicBezTo>
                        <a:cubicBezTo>
                          <a:pt x="9825551" y="-76016"/>
                          <a:pt x="9912716" y="25763"/>
                          <a:pt x="10235731" y="0"/>
                        </a:cubicBezTo>
                        <a:cubicBezTo>
                          <a:pt x="10523684" y="22628"/>
                          <a:pt x="10789780" y="266794"/>
                          <a:pt x="10781414" y="545683"/>
                        </a:cubicBezTo>
                        <a:cubicBezTo>
                          <a:pt x="10782643" y="656376"/>
                          <a:pt x="10742003" y="892544"/>
                          <a:pt x="10781414" y="1047696"/>
                        </a:cubicBezTo>
                        <a:cubicBezTo>
                          <a:pt x="10820825" y="1202848"/>
                          <a:pt x="10766658" y="1457016"/>
                          <a:pt x="10781414" y="1637016"/>
                        </a:cubicBezTo>
                        <a:cubicBezTo>
                          <a:pt x="10796170" y="1817016"/>
                          <a:pt x="10728601" y="1970453"/>
                          <a:pt x="10781414" y="2182683"/>
                        </a:cubicBezTo>
                        <a:cubicBezTo>
                          <a:pt x="10834227" y="2394913"/>
                          <a:pt x="10755359" y="2532492"/>
                          <a:pt x="10781414" y="2728349"/>
                        </a:cubicBezTo>
                        <a:cubicBezTo>
                          <a:pt x="10770187" y="3052509"/>
                          <a:pt x="10571067" y="3280808"/>
                          <a:pt x="10235731" y="3274032"/>
                        </a:cubicBezTo>
                        <a:cubicBezTo>
                          <a:pt x="10139390" y="3288866"/>
                          <a:pt x="9972154" y="3234102"/>
                          <a:pt x="9859529" y="3274032"/>
                        </a:cubicBezTo>
                        <a:cubicBezTo>
                          <a:pt x="9746904" y="3313962"/>
                          <a:pt x="9424746" y="3246762"/>
                          <a:pt x="9289526" y="3274032"/>
                        </a:cubicBezTo>
                        <a:cubicBezTo>
                          <a:pt x="9154306" y="3301302"/>
                          <a:pt x="8905441" y="3261972"/>
                          <a:pt x="8525723" y="3274032"/>
                        </a:cubicBezTo>
                        <a:cubicBezTo>
                          <a:pt x="8146005" y="3286092"/>
                          <a:pt x="8107198" y="3217591"/>
                          <a:pt x="7955720" y="3274032"/>
                        </a:cubicBezTo>
                        <a:cubicBezTo>
                          <a:pt x="7804242" y="3330473"/>
                          <a:pt x="7635112" y="3254125"/>
                          <a:pt x="7482617" y="3274032"/>
                        </a:cubicBezTo>
                        <a:cubicBezTo>
                          <a:pt x="7330122" y="3293939"/>
                          <a:pt x="7342830" y="3255059"/>
                          <a:pt x="7203316" y="3274032"/>
                        </a:cubicBezTo>
                        <a:cubicBezTo>
                          <a:pt x="7063802" y="3293005"/>
                          <a:pt x="6990895" y="3250939"/>
                          <a:pt x="6924015" y="3274032"/>
                        </a:cubicBezTo>
                        <a:cubicBezTo>
                          <a:pt x="6857135" y="3297125"/>
                          <a:pt x="6532825" y="3259753"/>
                          <a:pt x="6257111" y="3274032"/>
                        </a:cubicBezTo>
                        <a:cubicBezTo>
                          <a:pt x="5981397" y="3288311"/>
                          <a:pt x="5831716" y="3212386"/>
                          <a:pt x="5590208" y="3274032"/>
                        </a:cubicBezTo>
                        <a:cubicBezTo>
                          <a:pt x="5348700" y="3335678"/>
                          <a:pt x="5419652" y="3262746"/>
                          <a:pt x="5310907" y="3274032"/>
                        </a:cubicBezTo>
                        <a:cubicBezTo>
                          <a:pt x="5202162" y="3285318"/>
                          <a:pt x="4922461" y="3185681"/>
                          <a:pt x="4547103" y="3274032"/>
                        </a:cubicBezTo>
                        <a:cubicBezTo>
                          <a:pt x="4171745" y="3362383"/>
                          <a:pt x="4326510" y="3268414"/>
                          <a:pt x="4170901" y="3274032"/>
                        </a:cubicBezTo>
                        <a:cubicBezTo>
                          <a:pt x="4015292" y="3279650"/>
                          <a:pt x="3961103" y="3260659"/>
                          <a:pt x="3891600" y="3274032"/>
                        </a:cubicBezTo>
                        <a:cubicBezTo>
                          <a:pt x="3822097" y="3287405"/>
                          <a:pt x="3648891" y="3255868"/>
                          <a:pt x="3418497" y="3274032"/>
                        </a:cubicBezTo>
                        <a:cubicBezTo>
                          <a:pt x="3188103" y="3292196"/>
                          <a:pt x="2858022" y="3195160"/>
                          <a:pt x="2654693" y="3274032"/>
                        </a:cubicBezTo>
                        <a:cubicBezTo>
                          <a:pt x="2451364" y="3352904"/>
                          <a:pt x="2372966" y="3218567"/>
                          <a:pt x="2181591" y="3274032"/>
                        </a:cubicBezTo>
                        <a:cubicBezTo>
                          <a:pt x="1990216" y="3329497"/>
                          <a:pt x="1964853" y="3271652"/>
                          <a:pt x="1902290" y="3274032"/>
                        </a:cubicBezTo>
                        <a:cubicBezTo>
                          <a:pt x="1839727" y="3276412"/>
                          <a:pt x="1578527" y="3216199"/>
                          <a:pt x="1332287" y="3274032"/>
                        </a:cubicBezTo>
                        <a:cubicBezTo>
                          <a:pt x="1086047" y="3331865"/>
                          <a:pt x="876300" y="3217940"/>
                          <a:pt x="545683" y="3274032"/>
                        </a:cubicBezTo>
                        <a:cubicBezTo>
                          <a:pt x="253519" y="3229824"/>
                          <a:pt x="-3356" y="3018758"/>
                          <a:pt x="0" y="2728349"/>
                        </a:cubicBezTo>
                        <a:cubicBezTo>
                          <a:pt x="-19389" y="2595166"/>
                          <a:pt x="33743" y="2374025"/>
                          <a:pt x="0" y="2226336"/>
                        </a:cubicBezTo>
                        <a:cubicBezTo>
                          <a:pt x="-33743" y="2078647"/>
                          <a:pt x="10733" y="1914471"/>
                          <a:pt x="0" y="1702496"/>
                        </a:cubicBezTo>
                        <a:cubicBezTo>
                          <a:pt x="-10733" y="1490521"/>
                          <a:pt x="26679" y="1350736"/>
                          <a:pt x="0" y="1200483"/>
                        </a:cubicBezTo>
                        <a:cubicBezTo>
                          <a:pt x="-26679" y="1050230"/>
                          <a:pt x="44264" y="692245"/>
                          <a:pt x="0" y="545683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7" name="Picture 26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id="{38A08E98-6E0F-4F85-9D7C-0084837A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70" y="373173"/>
            <a:ext cx="3147366" cy="2141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id="{504821B6-C24C-4A3A-8A39-F765DC21F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63" y="2913375"/>
            <a:ext cx="2070057" cy="2233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0547230-4BE5-459D-8DA8-15B62598F336}"/>
              </a:ext>
            </a:extLst>
          </p:cNvPr>
          <p:cNvSpPr txBox="1"/>
          <p:nvPr/>
        </p:nvSpPr>
        <p:spPr>
          <a:xfrm>
            <a:off x="1390226" y="1419639"/>
            <a:ext cx="94115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Vị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ngữ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trong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</a:p>
          <a:p>
            <a:pPr algn="ctr"/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câu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kể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Ai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là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96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gì</a:t>
            </a:r>
            <a:r>
              <a:rPr lang="en-US" sz="96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?</a:t>
            </a:r>
            <a:endParaRPr lang="en-PH" sz="96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6794918-2E68-4172-AB3B-0E6092E6C999}"/>
              </a:ext>
            </a:extLst>
          </p:cNvPr>
          <p:cNvSpPr txBox="1"/>
          <p:nvPr/>
        </p:nvSpPr>
        <p:spPr>
          <a:xfrm>
            <a:off x="3409129" y="5717805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Nhận</a:t>
            </a:r>
            <a:r>
              <a:rPr lang="en-US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 </a:t>
            </a:r>
            <a:r>
              <a:rPr lang="en-US" sz="2800" dirty="0" err="1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xét</a:t>
            </a:r>
            <a:endParaRPr lang="en-PH" sz="2800" dirty="0">
              <a:solidFill>
                <a:srgbClr val="E6C6A6"/>
              </a:solidFill>
              <a:latin typeface="UTM Cookies" panose="020406030505060202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34C8F1-1A35-4FF0-8434-F5EE25D774D7}"/>
              </a:ext>
            </a:extLst>
          </p:cNvPr>
          <p:cNvSpPr txBox="1"/>
          <p:nvPr/>
        </p:nvSpPr>
        <p:spPr>
          <a:xfrm>
            <a:off x="3576151" y="347851"/>
            <a:ext cx="6312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Luyện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từ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và</a:t>
            </a:r>
            <a:r>
              <a:rPr lang="en-US" sz="6000" b="1" dirty="0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 </a:t>
            </a:r>
            <a:r>
              <a:rPr lang="en-US" sz="6000" b="1" dirty="0" err="1">
                <a:ln w="12700">
                  <a:solidFill>
                    <a:srgbClr val="6F4922"/>
                  </a:solidFill>
                  <a:prstDash val="dash"/>
                </a:ln>
                <a:latin typeface="UTM Cookies" panose="02040603050506020204" pitchFamily="18" charset="0"/>
              </a:rPr>
              <a:t>câu</a:t>
            </a:r>
            <a:endParaRPr lang="en-PH" sz="6000" b="1" dirty="0">
              <a:ln w="12700">
                <a:solidFill>
                  <a:srgbClr val="6F4922"/>
                </a:solidFill>
                <a:prstDash val="dash"/>
              </a:ln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  <p:bldP spid="30" grpId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811310" y="529574"/>
              <a:ext cx="19832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141121" y="2517313"/>
            <a:ext cx="5363736" cy="3284133"/>
          </a:xfrm>
          <a:prstGeom prst="roundRect">
            <a:avLst>
              <a:gd name="adj" fmla="val 28425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475190" y="1241411"/>
            <a:ext cx="5420461" cy="970664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510957" y="1358258"/>
            <a:ext cx="531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?:</a:t>
            </a:r>
            <a:endParaRPr lang="en-PH" sz="36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465217" y="2933111"/>
            <a:ext cx="4827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2EB492D-35A2-4A80-AB91-6EBDCE84A77F}"/>
              </a:ext>
            </a:extLst>
          </p:cNvPr>
          <p:cNvSpPr/>
          <p:nvPr/>
        </p:nvSpPr>
        <p:spPr>
          <a:xfrm>
            <a:off x="6521351" y="1772683"/>
            <a:ext cx="5235505" cy="2743900"/>
          </a:xfrm>
          <a:prstGeom prst="roundRect">
            <a:avLst>
              <a:gd name="adj" fmla="val 27201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0" y="5940075"/>
            <a:ext cx="12192000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11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4DF5B90-8EE6-4328-AD29-C1CB8461FDB0}"/>
              </a:ext>
            </a:extLst>
          </p:cNvPr>
          <p:cNvSpPr txBox="1"/>
          <p:nvPr/>
        </p:nvSpPr>
        <p:spPr>
          <a:xfrm>
            <a:off x="6725423" y="2136767"/>
            <a:ext cx="482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nối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chủ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ngữ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7DB91B20-A1F5-48CC-ACDE-6FB2D683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9" y="3271263"/>
            <a:ext cx="2138801" cy="315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85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5970" y="692948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308532" y="1604484"/>
            <a:ext cx="10011074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610809" y="2980196"/>
            <a:ext cx="10741219" cy="387780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793027" y="3142038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Người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là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Cha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, là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Bác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, là Anh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255045" y="1685481"/>
            <a:ext cx="1001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Tìm câu kể Ai là gì? trong những câu thơ sau. </a:t>
            </a:r>
            <a:endParaRPr lang="en-US" sz="3200" dirty="0">
              <a:ln w="28575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4" y="3455504"/>
            <a:ext cx="2941660" cy="367872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7022B31-52F9-4397-BFF7-687252CA099B}"/>
              </a:ext>
            </a:extLst>
          </p:cNvPr>
          <p:cNvSpPr txBox="1"/>
          <p:nvPr/>
        </p:nvSpPr>
        <p:spPr>
          <a:xfrm>
            <a:off x="774558" y="2195365"/>
            <a:ext cx="825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Xác định vị ngữ của những câu tìm được.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E23F33-6E99-4F75-AFA0-0E1F0A36C097}"/>
              </a:ext>
            </a:extLst>
          </p:cNvPr>
          <p:cNvSpPr txBox="1"/>
          <p:nvPr/>
        </p:nvSpPr>
        <p:spPr>
          <a:xfrm>
            <a:off x="1122159" y="3142038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a)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2393E9-8D77-422E-B25B-74E149DC2516}"/>
              </a:ext>
            </a:extLst>
          </p:cNvPr>
          <p:cNvSpPr txBox="1"/>
          <p:nvPr/>
        </p:nvSpPr>
        <p:spPr>
          <a:xfrm>
            <a:off x="2304291" y="3585608"/>
            <a:ext cx="6982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Quả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tim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lớn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lọc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trăm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dòng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máu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nhỏ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C9F25E-3ED9-4A96-833C-6212E898B777}"/>
              </a:ext>
            </a:extLst>
          </p:cNvPr>
          <p:cNvSpPr txBox="1"/>
          <p:nvPr/>
        </p:nvSpPr>
        <p:spPr>
          <a:xfrm>
            <a:off x="7967351" y="4068756"/>
            <a:ext cx="1491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Tố</a:t>
            </a:r>
            <a:r>
              <a:rPr lang="fr-FR" sz="2000" i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Hữu</a:t>
            </a:r>
            <a:endParaRPr lang="pt-BR" sz="2000" i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F86832-8EB6-4BF6-B296-B26829546544}"/>
              </a:ext>
            </a:extLst>
          </p:cNvPr>
          <p:cNvSpPr txBox="1"/>
          <p:nvPr/>
        </p:nvSpPr>
        <p:spPr>
          <a:xfrm>
            <a:off x="2739719" y="4392475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Quê hương là chùm khế ngọt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988906-281F-42B4-8FD9-01D5D9330383}"/>
              </a:ext>
            </a:extLst>
          </p:cNvPr>
          <p:cNvSpPr txBox="1"/>
          <p:nvPr/>
        </p:nvSpPr>
        <p:spPr>
          <a:xfrm>
            <a:off x="1122159" y="4392475"/>
            <a:ext cx="94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b)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421D4C-5D33-49B0-B25A-ABCF86A2D218}"/>
              </a:ext>
            </a:extLst>
          </p:cNvPr>
          <p:cNvSpPr txBox="1"/>
          <p:nvPr/>
        </p:nvSpPr>
        <p:spPr>
          <a:xfrm>
            <a:off x="2739717" y="4918157"/>
            <a:ext cx="507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Cho con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trèo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hái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mỗi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UTM Avo" panose="02040603050506020204" pitchFamily="18" charset="0"/>
              </a:rPr>
              <a:t>ngày</a:t>
            </a:r>
            <a:r>
              <a:rPr lang="fr-FR" sz="28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57A466A-593D-4715-A269-802C6D527D81}"/>
              </a:ext>
            </a:extLst>
          </p:cNvPr>
          <p:cNvSpPr txBox="1"/>
          <p:nvPr/>
        </p:nvSpPr>
        <p:spPr>
          <a:xfrm>
            <a:off x="6883990" y="6422063"/>
            <a:ext cx="2150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Đỗ</a:t>
            </a:r>
            <a:r>
              <a:rPr lang="fr-FR" sz="2000" i="1" dirty="0">
                <a:solidFill>
                  <a:schemeClr val="bg1"/>
                </a:solidFill>
                <a:latin typeface="UTM Avo" panose="02040603050506020204" pitchFamily="18" charset="0"/>
              </a:rPr>
              <a:t> Trung </a:t>
            </a:r>
            <a:r>
              <a:rPr lang="fr-FR" sz="2000" i="1" dirty="0" err="1">
                <a:solidFill>
                  <a:schemeClr val="bg1"/>
                </a:solidFill>
                <a:latin typeface="UTM Avo" panose="02040603050506020204" pitchFamily="18" charset="0"/>
              </a:rPr>
              <a:t>Quân</a:t>
            </a:r>
            <a:endParaRPr lang="pt-BR" sz="2000" i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C8D0F2-41AC-4F18-ACD0-1B3FF0A20EF8}"/>
              </a:ext>
            </a:extLst>
          </p:cNvPr>
          <p:cNvSpPr txBox="1"/>
          <p:nvPr/>
        </p:nvSpPr>
        <p:spPr>
          <a:xfrm>
            <a:off x="2729317" y="5446054"/>
            <a:ext cx="5486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Quê hương là đường đi học</a:t>
            </a:r>
            <a:endParaRPr lang="pt-BR" sz="28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F5CBA4E-38E6-4533-926A-5343E5A8DB4D}"/>
              </a:ext>
            </a:extLst>
          </p:cNvPr>
          <p:cNvSpPr txBox="1"/>
          <p:nvPr/>
        </p:nvSpPr>
        <p:spPr>
          <a:xfrm>
            <a:off x="2729315" y="5971736"/>
            <a:ext cx="532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UTM Avo" panose="02040603050506020204" pitchFamily="18" charset="0"/>
              </a:rPr>
              <a:t>Con về rợp bướm vàng bay.</a:t>
            </a:r>
          </a:p>
        </p:txBody>
      </p:sp>
      <p:sp>
        <p:nvSpPr>
          <p:cNvPr id="57" name="Line 14">
            <a:extLst>
              <a:ext uri="{FF2B5EF4-FFF2-40B4-BE49-F238E27FC236}">
                <a16:creationId xmlns:a16="http://schemas.microsoft.com/office/drawing/2014/main" id="{951FA3F3-08E8-4299-A69E-A5DE04980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905" y="3614079"/>
            <a:ext cx="3828446" cy="188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15">
            <a:extLst>
              <a:ext uri="{FF2B5EF4-FFF2-40B4-BE49-F238E27FC236}">
                <a16:creationId xmlns:a16="http://schemas.microsoft.com/office/drawing/2014/main" id="{F5B00A4C-63D3-4C3D-8E15-4738E1FA9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4143" y="3676407"/>
            <a:ext cx="3882062" cy="4347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16">
            <a:extLst>
              <a:ext uri="{FF2B5EF4-FFF2-40B4-BE49-F238E27FC236}">
                <a16:creationId xmlns:a16="http://schemas.microsoft.com/office/drawing/2014/main" id="{88BD16CB-2C83-46BA-B081-DC3B31D77E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0318" y="3128995"/>
            <a:ext cx="117468" cy="549305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17">
            <a:extLst>
              <a:ext uri="{FF2B5EF4-FFF2-40B4-BE49-F238E27FC236}">
                <a16:creationId xmlns:a16="http://schemas.microsoft.com/office/drawing/2014/main" id="{9D40CCB2-F9ED-4A23-AF39-42BBAD9C4B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8993" y="4326325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19">
            <a:extLst>
              <a:ext uri="{FF2B5EF4-FFF2-40B4-BE49-F238E27FC236}">
                <a16:creationId xmlns:a16="http://schemas.microsoft.com/office/drawing/2014/main" id="{081BF8EA-D42D-4B11-9ABA-BB7BDEAC5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9480" y="4914242"/>
            <a:ext cx="2961040" cy="6130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20">
            <a:extLst>
              <a:ext uri="{FF2B5EF4-FFF2-40B4-BE49-F238E27FC236}">
                <a16:creationId xmlns:a16="http://schemas.microsoft.com/office/drawing/2014/main" id="{0727AFBD-12A2-4D29-969C-6B005CB96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4718" y="4980917"/>
            <a:ext cx="2995352" cy="92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17">
            <a:extLst>
              <a:ext uri="{FF2B5EF4-FFF2-40B4-BE49-F238E27FC236}">
                <a16:creationId xmlns:a16="http://schemas.microsoft.com/office/drawing/2014/main" id="{412FE80A-EDDF-4A37-B012-269E48AA40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9443" y="5337734"/>
            <a:ext cx="79368" cy="573629"/>
          </a:xfrm>
          <a:prstGeom prst="lin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19">
            <a:extLst>
              <a:ext uri="{FF2B5EF4-FFF2-40B4-BE49-F238E27FC236}">
                <a16:creationId xmlns:a16="http://schemas.microsoft.com/office/drawing/2014/main" id="{C8EB5D52-6EBB-43E8-8600-EF1F2FBF37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9930" y="5925651"/>
            <a:ext cx="2961040" cy="6130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20">
            <a:extLst>
              <a:ext uri="{FF2B5EF4-FFF2-40B4-BE49-F238E27FC236}">
                <a16:creationId xmlns:a16="http://schemas.microsoft.com/office/drawing/2014/main" id="{73C72E55-454D-4434-AFE5-D65FBB823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5168" y="5992326"/>
            <a:ext cx="2995352" cy="928"/>
          </a:xfrm>
          <a:prstGeom prst="line">
            <a:avLst/>
          </a:prstGeom>
          <a:noFill/>
          <a:ln w="2857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018D05A-C0FB-4812-8557-BC9D72F02D27}"/>
              </a:ext>
            </a:extLst>
          </p:cNvPr>
          <p:cNvCxnSpPr/>
          <p:nvPr/>
        </p:nvCxnSpPr>
        <p:spPr>
          <a:xfrm>
            <a:off x="896112" y="2195365"/>
            <a:ext cx="3657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3324EB82-A984-4C51-BF11-7D32381478D0}"/>
              </a:ext>
            </a:extLst>
          </p:cNvPr>
          <p:cNvCxnSpPr>
            <a:cxnSpLocks/>
          </p:cNvCxnSpPr>
          <p:nvPr/>
        </p:nvCxnSpPr>
        <p:spPr>
          <a:xfrm>
            <a:off x="687727" y="2755252"/>
            <a:ext cx="3207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1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9FD5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/>
      <p:bldP spid="38" grpId="1"/>
      <p:bldP spid="4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308532" y="1604484"/>
            <a:ext cx="10011074" cy="1150768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5970" y="692948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1803729"/>
            <a:ext cx="10767828" cy="5054271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28106"/>
            <a:ext cx="311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Đây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con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64" y="3455504"/>
            <a:ext cx="2941660" cy="3678721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id="{DCBE39AC-5383-4BFF-8B1B-DB2A530DCD00}"/>
              </a:ext>
            </a:extLst>
          </p:cNvPr>
          <p:cNvSpPr/>
          <p:nvPr/>
        </p:nvSpPr>
        <p:spPr>
          <a:xfrm>
            <a:off x="1137295" y="1921102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id="{6F8C3166-5266-4107-8493-412B26EEA13D}"/>
              </a:ext>
            </a:extLst>
          </p:cNvPr>
          <p:cNvSpPr/>
          <p:nvPr/>
        </p:nvSpPr>
        <p:spPr>
          <a:xfrm>
            <a:off x="5796733" y="1963513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id="{C5470D01-21CE-49BF-85E0-7ADBAF2D4F24}"/>
              </a:ext>
            </a:extLst>
          </p:cNvPr>
          <p:cNvSpPr/>
          <p:nvPr/>
        </p:nvSpPr>
        <p:spPr>
          <a:xfrm>
            <a:off x="1154339" y="4335215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id="{24429232-7B7C-4E3A-AB56-351FA3EFA846}"/>
              </a:ext>
            </a:extLst>
          </p:cNvPr>
          <p:cNvSpPr/>
          <p:nvPr/>
        </p:nvSpPr>
        <p:spPr>
          <a:xfrm>
            <a:off x="5813777" y="4377626"/>
            <a:ext cx="4092542" cy="23211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id="{FEF297BF-5AE5-4B1F-B758-16B9C4113AA2}"/>
              </a:ext>
            </a:extLst>
          </p:cNvPr>
          <p:cNvSpPr/>
          <p:nvPr/>
        </p:nvSpPr>
        <p:spPr>
          <a:xfrm flipH="1">
            <a:off x="1193800" y="1951413"/>
            <a:ext cx="4010002" cy="222581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id="{D02242B7-E51C-4F1B-A51C-42F51D7C95EB}"/>
              </a:ext>
            </a:extLst>
          </p:cNvPr>
          <p:cNvSpPr/>
          <p:nvPr/>
        </p:nvSpPr>
        <p:spPr>
          <a:xfrm>
            <a:off x="5853238" y="1993824"/>
            <a:ext cx="4010002" cy="222581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id="{3B33D5EC-F5B8-420B-AFFE-9D5A509654DA}"/>
              </a:ext>
            </a:extLst>
          </p:cNvPr>
          <p:cNvSpPr/>
          <p:nvPr/>
        </p:nvSpPr>
        <p:spPr>
          <a:xfrm>
            <a:off x="1210844" y="4365526"/>
            <a:ext cx="4010002" cy="2225812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id="{5B0D2368-6D74-4CDC-AF75-5E1B11F2BEC2}"/>
              </a:ext>
            </a:extLst>
          </p:cNvPr>
          <p:cNvSpPr/>
          <p:nvPr/>
        </p:nvSpPr>
        <p:spPr>
          <a:xfrm>
            <a:off x="5870282" y="4407937"/>
            <a:ext cx="4010002" cy="222581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id="{8AC99F3D-5CF6-4F23-A143-7CCAECD74ECF}"/>
              </a:ext>
            </a:extLst>
          </p:cNvPr>
          <p:cNvSpPr/>
          <p:nvPr/>
        </p:nvSpPr>
        <p:spPr>
          <a:xfrm>
            <a:off x="2202423" y="3707039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id="{1AE572FF-CA86-4CCE-ABD4-C5925B46CF97}"/>
              </a:ext>
            </a:extLst>
          </p:cNvPr>
          <p:cNvSpPr/>
          <p:nvPr/>
        </p:nvSpPr>
        <p:spPr>
          <a:xfrm>
            <a:off x="6925588" y="3749450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id="{FFD4C80C-B892-4875-BC4A-F82799D60F7E}"/>
              </a:ext>
            </a:extLst>
          </p:cNvPr>
          <p:cNvSpPr/>
          <p:nvPr/>
        </p:nvSpPr>
        <p:spPr>
          <a:xfrm>
            <a:off x="2216984" y="612115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id="{57B403F0-6605-46D8-A3AB-EDB59469EBA0}"/>
              </a:ext>
            </a:extLst>
          </p:cNvPr>
          <p:cNvSpPr/>
          <p:nvPr/>
        </p:nvSpPr>
        <p:spPr>
          <a:xfrm>
            <a:off x="6884153" y="6152722"/>
            <a:ext cx="1963633" cy="470186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4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4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04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7" grpId="0" animBg="1"/>
      <p:bldP spid="55" grpId="0" animBg="1"/>
      <p:bldP spid="56" grpId="0" animBg="1"/>
      <p:bldP spid="6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38" y="4130275"/>
            <a:ext cx="2402085" cy="3003950"/>
          </a:xfrm>
          <a:prstGeom prst="rect">
            <a:avLst/>
          </a:prstGeom>
        </p:spPr>
      </p:pic>
      <p:sp>
        <p:nvSpPr>
          <p:cNvPr id="40" name="!!ngoai sư tử">
            <a:extLst>
              <a:ext uri="{FF2B5EF4-FFF2-40B4-BE49-F238E27FC236}">
                <a16:creationId xmlns:a16="http://schemas.microsoft.com/office/drawing/2014/main" id="{DCBE39AC-5383-4BFF-8B1B-DB2A530DCD00}"/>
              </a:ext>
            </a:extLst>
          </p:cNvPr>
          <p:cNvSpPr/>
          <p:nvPr/>
        </p:nvSpPr>
        <p:spPr>
          <a:xfrm>
            <a:off x="1079520" y="2953459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!!ngoai gà trống">
            <a:extLst>
              <a:ext uri="{FF2B5EF4-FFF2-40B4-BE49-F238E27FC236}">
                <a16:creationId xmlns:a16="http://schemas.microsoft.com/office/drawing/2014/main" id="{6F8C3166-5266-4107-8493-412B26EEA13D}"/>
              </a:ext>
            </a:extLst>
          </p:cNvPr>
          <p:cNvSpPr/>
          <p:nvPr/>
        </p:nvSpPr>
        <p:spPr>
          <a:xfrm>
            <a:off x="1079520" y="3906983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ngoai đại bàng">
            <a:extLst>
              <a:ext uri="{FF2B5EF4-FFF2-40B4-BE49-F238E27FC236}">
                <a16:creationId xmlns:a16="http://schemas.microsoft.com/office/drawing/2014/main" id="{C5470D01-21CE-49BF-85E0-7ADBAF2D4F24}"/>
              </a:ext>
            </a:extLst>
          </p:cNvPr>
          <p:cNvSpPr/>
          <p:nvPr/>
        </p:nvSpPr>
        <p:spPr>
          <a:xfrm>
            <a:off x="1079520" y="4860507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!!ngoai chim công">
            <a:extLst>
              <a:ext uri="{FF2B5EF4-FFF2-40B4-BE49-F238E27FC236}">
                <a16:creationId xmlns:a16="http://schemas.microsoft.com/office/drawing/2014/main" id="{24429232-7B7C-4E3A-AB56-351FA3EFA846}"/>
              </a:ext>
            </a:extLst>
          </p:cNvPr>
          <p:cNvSpPr/>
          <p:nvPr/>
        </p:nvSpPr>
        <p:spPr>
          <a:xfrm>
            <a:off x="1079520" y="5814030"/>
            <a:ext cx="352083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ư tử">
            <a:extLst>
              <a:ext uri="{FF2B5EF4-FFF2-40B4-BE49-F238E27FC236}">
                <a16:creationId xmlns:a16="http://schemas.microsoft.com/office/drawing/2014/main" id="{FEF297BF-5AE5-4B1F-B758-16B9C4113AA2}"/>
              </a:ext>
            </a:extLst>
          </p:cNvPr>
          <p:cNvSpPr/>
          <p:nvPr/>
        </p:nvSpPr>
        <p:spPr>
          <a:xfrm flipH="1">
            <a:off x="1136025" y="3023082"/>
            <a:ext cx="1222561" cy="67860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!!gà trống">
            <a:extLst>
              <a:ext uri="{FF2B5EF4-FFF2-40B4-BE49-F238E27FC236}">
                <a16:creationId xmlns:a16="http://schemas.microsoft.com/office/drawing/2014/main" id="{D02242B7-E51C-4F1B-A51C-42F51D7C95EB}"/>
              </a:ext>
            </a:extLst>
          </p:cNvPr>
          <p:cNvSpPr/>
          <p:nvPr/>
        </p:nvSpPr>
        <p:spPr>
          <a:xfrm>
            <a:off x="1136025" y="3987851"/>
            <a:ext cx="1222561" cy="678601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đại bàng">
            <a:extLst>
              <a:ext uri="{FF2B5EF4-FFF2-40B4-BE49-F238E27FC236}">
                <a16:creationId xmlns:a16="http://schemas.microsoft.com/office/drawing/2014/main" id="{3B33D5EC-F5B8-420B-AFFE-9D5A509654DA}"/>
              </a:ext>
            </a:extLst>
          </p:cNvPr>
          <p:cNvSpPr/>
          <p:nvPr/>
        </p:nvSpPr>
        <p:spPr>
          <a:xfrm>
            <a:off x="1136025" y="4964468"/>
            <a:ext cx="1222561" cy="67860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!!chim công">
            <a:extLst>
              <a:ext uri="{FF2B5EF4-FFF2-40B4-BE49-F238E27FC236}">
                <a16:creationId xmlns:a16="http://schemas.microsoft.com/office/drawing/2014/main" id="{5B0D2368-6D74-4CDC-AF75-5E1B11F2BEC2}"/>
              </a:ext>
            </a:extLst>
          </p:cNvPr>
          <p:cNvSpPr/>
          <p:nvPr/>
        </p:nvSpPr>
        <p:spPr>
          <a:xfrm>
            <a:off x="1136025" y="5883653"/>
            <a:ext cx="1222561" cy="678601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!!tên sư tử">
            <a:extLst>
              <a:ext uri="{FF2B5EF4-FFF2-40B4-BE49-F238E27FC236}">
                <a16:creationId xmlns:a16="http://schemas.microsoft.com/office/drawing/2014/main" id="{8AC99F3D-5CF6-4F23-A143-7CCAECD74ECF}"/>
              </a:ext>
            </a:extLst>
          </p:cNvPr>
          <p:cNvSpPr/>
          <p:nvPr/>
        </p:nvSpPr>
        <p:spPr>
          <a:xfrm>
            <a:off x="2363651" y="3148821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Sư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tử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!!tên gà trống">
            <a:extLst>
              <a:ext uri="{FF2B5EF4-FFF2-40B4-BE49-F238E27FC236}">
                <a16:creationId xmlns:a16="http://schemas.microsoft.com/office/drawing/2014/main" id="{1AE572FF-CA86-4CCE-ABD4-C5925B46CF97}"/>
              </a:ext>
            </a:extLst>
          </p:cNvPr>
          <p:cNvSpPr/>
          <p:nvPr/>
        </p:nvSpPr>
        <p:spPr>
          <a:xfrm>
            <a:off x="2363651" y="409522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trống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!!tên đại bàng">
            <a:extLst>
              <a:ext uri="{FF2B5EF4-FFF2-40B4-BE49-F238E27FC236}">
                <a16:creationId xmlns:a16="http://schemas.microsoft.com/office/drawing/2014/main" id="{FFD4C80C-B892-4875-BC4A-F82799D60F7E}"/>
              </a:ext>
            </a:extLst>
          </p:cNvPr>
          <p:cNvSpPr/>
          <p:nvPr/>
        </p:nvSpPr>
        <p:spPr>
          <a:xfrm>
            <a:off x="2363651" y="5127782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Đại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bàng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!!tên chim công">
            <a:extLst>
              <a:ext uri="{FF2B5EF4-FFF2-40B4-BE49-F238E27FC236}">
                <a16:creationId xmlns:a16="http://schemas.microsoft.com/office/drawing/2014/main" id="{57B403F0-6605-46D8-A3AB-EDB59469EBA0}"/>
              </a:ext>
            </a:extLst>
          </p:cNvPr>
          <p:cNvSpPr/>
          <p:nvPr/>
        </p:nvSpPr>
        <p:spPr>
          <a:xfrm>
            <a:off x="2363651" y="6046967"/>
            <a:ext cx="2203667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Chim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công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887829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1" y="1228106"/>
            <a:ext cx="8836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Ghép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thích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hợp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ở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với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cột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B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tạo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thành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 </a:t>
            </a: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5476689" y="2988507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5476689" y="3942031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5476689" y="4895555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5476689" y="5849078"/>
            <a:ext cx="4908282" cy="813211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5790965" y="316980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nghệ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múa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tài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ba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5767144" y="4116209"/>
            <a:ext cx="4890822" cy="423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dũng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rừng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xanh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5714540" y="514876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chúa sơn lâm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5699209" y="6067949"/>
            <a:ext cx="4967060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sứ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giả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bình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minh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!!tên sư tử">
            <a:extLst>
              <a:ext uri="{FF2B5EF4-FFF2-40B4-BE49-F238E27FC236}">
                <a16:creationId xmlns:a16="http://schemas.microsoft.com/office/drawing/2014/main" id="{DD54C226-EA76-4C9C-BB74-EE87C581CF2B}"/>
              </a:ext>
            </a:extLst>
          </p:cNvPr>
          <p:cNvSpPr/>
          <p:nvPr/>
        </p:nvSpPr>
        <p:spPr>
          <a:xfrm>
            <a:off x="2576291" y="2379306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!!tên sư tử">
            <a:extLst>
              <a:ext uri="{FF2B5EF4-FFF2-40B4-BE49-F238E27FC236}">
                <a16:creationId xmlns:a16="http://schemas.microsoft.com/office/drawing/2014/main" id="{158B519A-903A-451F-8925-8415E6DEDC83}"/>
              </a:ext>
            </a:extLst>
          </p:cNvPr>
          <p:cNvSpPr/>
          <p:nvPr/>
        </p:nvSpPr>
        <p:spPr>
          <a:xfrm>
            <a:off x="7433280" y="2388748"/>
            <a:ext cx="616047" cy="414170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6F4922"/>
                </a:solidFill>
                <a:latin typeface="UTM Avo" panose="02040603050506020204" pitchFamily="18" charset="0"/>
              </a:rPr>
              <a:t>B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CECC7C-3AC8-475A-A35F-43EC0E444B20}"/>
              </a:ext>
            </a:extLst>
          </p:cNvPr>
          <p:cNvCxnSpPr>
            <a:stCxn id="40" idx="3"/>
            <a:endCxn id="47" idx="1"/>
          </p:cNvCxnSpPr>
          <p:nvPr/>
        </p:nvCxnSpPr>
        <p:spPr>
          <a:xfrm>
            <a:off x="4600352" y="3360065"/>
            <a:ext cx="876337" cy="19420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8943421-C733-47A5-B8AB-D0E3E579BFBC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4567318" y="4316864"/>
            <a:ext cx="898811" cy="19253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4C0E7E-9718-43AF-B928-9813A7C4C489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 flipV="1">
            <a:off x="4600352" y="4348637"/>
            <a:ext cx="876337" cy="9184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03F74B-3B96-44D0-91FF-22C026233142}"/>
              </a:ext>
            </a:extLst>
          </p:cNvPr>
          <p:cNvCxnSpPr>
            <a:cxnSpLocks/>
            <a:stCxn id="44" idx="3"/>
            <a:endCxn id="45" idx="1"/>
          </p:cNvCxnSpPr>
          <p:nvPr/>
        </p:nvCxnSpPr>
        <p:spPr>
          <a:xfrm flipV="1">
            <a:off x="4600352" y="3395113"/>
            <a:ext cx="876337" cy="28255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63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  <p:bldP spid="57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51822" y="2909814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!!ngoai gà trống">
            <a:extLst>
              <a:ext uri="{FF2B5EF4-FFF2-40B4-BE49-F238E27FC236}">
                <a16:creationId xmlns:a16="http://schemas.microsoft.com/office/drawing/2014/main" id="{94219458-364D-4363-961C-9060FA4A9DB2}"/>
              </a:ext>
            </a:extLst>
          </p:cNvPr>
          <p:cNvSpPr/>
          <p:nvPr/>
        </p:nvSpPr>
        <p:spPr>
          <a:xfrm>
            <a:off x="1151822" y="3801318"/>
            <a:ext cx="8927372" cy="95672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ngoai đại bàng">
            <a:extLst>
              <a:ext uri="{FF2B5EF4-FFF2-40B4-BE49-F238E27FC236}">
                <a16:creationId xmlns:a16="http://schemas.microsoft.com/office/drawing/2014/main" id="{3B10D6DA-506E-4B84-95A8-FD76EEFB8088}"/>
              </a:ext>
            </a:extLst>
          </p:cNvPr>
          <p:cNvSpPr/>
          <p:nvPr/>
        </p:nvSpPr>
        <p:spPr>
          <a:xfrm>
            <a:off x="1151822" y="4878882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ngoai chim công">
            <a:extLst>
              <a:ext uri="{FF2B5EF4-FFF2-40B4-BE49-F238E27FC236}">
                <a16:creationId xmlns:a16="http://schemas.microsoft.com/office/drawing/2014/main" id="{1A29D813-7B62-4DF8-B1D5-B88CA3A92B80}"/>
              </a:ext>
            </a:extLst>
          </p:cNvPr>
          <p:cNvSpPr/>
          <p:nvPr/>
        </p:nvSpPr>
        <p:spPr>
          <a:xfrm>
            <a:off x="1151822" y="5770385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66098" y="3048562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!!tên gà trống">
            <a:extLst>
              <a:ext uri="{FF2B5EF4-FFF2-40B4-BE49-F238E27FC236}">
                <a16:creationId xmlns:a16="http://schemas.microsoft.com/office/drawing/2014/main" id="{A8E81407-71C6-4EEA-9ACD-848EE9836708}"/>
              </a:ext>
            </a:extLst>
          </p:cNvPr>
          <p:cNvSpPr/>
          <p:nvPr/>
        </p:nvSpPr>
        <p:spPr>
          <a:xfrm>
            <a:off x="1442277" y="4081843"/>
            <a:ext cx="8636917" cy="40073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53" name="!!tên đại bàng">
            <a:extLst>
              <a:ext uri="{FF2B5EF4-FFF2-40B4-BE49-F238E27FC236}">
                <a16:creationId xmlns:a16="http://schemas.microsoft.com/office/drawing/2014/main" id="{98F36688-4A9A-4A7C-8277-3AD462DEBF7F}"/>
              </a:ext>
            </a:extLst>
          </p:cNvPr>
          <p:cNvSpPr/>
          <p:nvPr/>
        </p:nvSpPr>
        <p:spPr>
          <a:xfrm>
            <a:off x="1389673" y="5027524"/>
            <a:ext cx="3072063" cy="4432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c) là nhà thơ</a:t>
            </a:r>
          </a:p>
        </p:txBody>
      </p:sp>
      <p:sp>
        <p:nvSpPr>
          <p:cNvPr id="54" name="!!tên chim công">
            <a:extLst>
              <a:ext uri="{FF2B5EF4-FFF2-40B4-BE49-F238E27FC236}">
                <a16:creationId xmlns:a16="http://schemas.microsoft.com/office/drawing/2014/main" id="{19D095B0-4412-4729-8DE7-6D5F57EF7656}"/>
              </a:ext>
            </a:extLst>
          </p:cNvPr>
          <p:cNvSpPr/>
          <p:nvPr/>
        </p:nvSpPr>
        <p:spPr>
          <a:xfrm>
            <a:off x="1374341" y="5946709"/>
            <a:ext cx="7532785" cy="466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d) là nhà thơ lớn của Việt Nam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70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Minh</a:t>
            </a: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31459" y="4570896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Thủ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đô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Nội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55245" y="4552919"/>
            <a:ext cx="3219693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Đà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Nắng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33184" y="5933764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a)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Hồ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Chí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Minh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một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thành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phố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5763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659827"/>
            <a:ext cx="8927372" cy="925582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334050" y="5765564"/>
            <a:ext cx="8081095" cy="734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là quê hương của những làn điệu dân ca quan họ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 flipH="1">
            <a:off x="889938" y="2699749"/>
            <a:ext cx="3113073" cy="17279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156478" y="2681398"/>
            <a:ext cx="3113073" cy="17279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450853" y="2659057"/>
            <a:ext cx="3113073" cy="17279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30896" y="4557581"/>
            <a:ext cx="3219694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Hát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ca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quan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họ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339135" y="5671276"/>
            <a:ext cx="8534209" cy="8608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b)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Bắc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Ninh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vi-VN" sz="2800" dirty="0">
                <a:solidFill>
                  <a:srgbClr val="6F4922"/>
                </a:solidFill>
                <a:latin typeface="UTM Avo" panose="02040603050506020204" pitchFamily="18" charset="0"/>
              </a:rPr>
              <a:t>là quê hương của những làn điệu dân ca quan họ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433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1" y="5975265"/>
            <a:ext cx="4437252" cy="4676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endParaRPr lang="en-US" sz="28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Đỗ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Trung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Quân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Khoa</a:t>
            </a: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Lâm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Thị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Vỹ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Dạ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07426" y="5909707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c)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Trần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Đăng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Khoa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4259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2825" y="187622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437630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122439" y="902852"/>
            <a:ext cx="12268396" cy="7323221"/>
            <a:chOff x="0" y="5962652"/>
            <a:chExt cx="12192002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415655" y="5117432"/>
                <a:ext cx="2776345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478194" y="6062781"/>
              <a:ext cx="271380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584201" y="2584666"/>
            <a:ext cx="10767828" cy="4273334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9" name="Picture 18" descr="A picture containing indoor, ceramic ware, dark&#10;&#10;Description automatically generated">
            <a:extLst>
              <a:ext uri="{FF2B5EF4-FFF2-40B4-BE49-F238E27FC236}">
                <a16:creationId xmlns:a16="http://schemas.microsoft.com/office/drawing/2014/main" id="{8AE4BDF4-1F77-4606-9D08-519C4350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344" y="3815265"/>
            <a:ext cx="2653980" cy="3318960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555975" y="1297365"/>
            <a:ext cx="7493352" cy="1037292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684992" y="1293422"/>
            <a:ext cx="7364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Dùng các từ ngữ dưới đây để đặt câu kể Ai là gì?</a:t>
            </a:r>
            <a:endParaRPr lang="en-US" sz="32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!!ngoai sư tử">
            <a:extLst>
              <a:ext uri="{FF2B5EF4-FFF2-40B4-BE49-F238E27FC236}">
                <a16:creationId xmlns:a16="http://schemas.microsoft.com/office/drawing/2014/main" id="{5D8E3601-3BED-4887-9285-118F4AFBD9CD}"/>
              </a:ext>
            </a:extLst>
          </p:cNvPr>
          <p:cNvSpPr/>
          <p:nvPr/>
        </p:nvSpPr>
        <p:spPr>
          <a:xfrm>
            <a:off x="1114105" y="5836517"/>
            <a:ext cx="8927372" cy="770664"/>
          </a:xfrm>
          <a:prstGeom prst="roundRect">
            <a:avLst/>
          </a:prstGeom>
          <a:solidFill>
            <a:srgbClr val="F1E5DB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!!tên sư tử">
            <a:extLst>
              <a:ext uri="{FF2B5EF4-FFF2-40B4-BE49-F238E27FC236}">
                <a16:creationId xmlns:a16="http://schemas.microsoft.com/office/drawing/2014/main" id="{8B9073FD-9BB4-417D-B16B-E3529C4E7444}"/>
              </a:ext>
            </a:extLst>
          </p:cNvPr>
          <p:cNvSpPr/>
          <p:nvPr/>
        </p:nvSpPr>
        <p:spPr>
          <a:xfrm>
            <a:off x="1428380" y="5975265"/>
            <a:ext cx="6176089" cy="63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36" name="!!sư tử">
            <a:extLst>
              <a:ext uri="{FF2B5EF4-FFF2-40B4-BE49-F238E27FC236}">
                <a16:creationId xmlns:a16="http://schemas.microsoft.com/office/drawing/2014/main" id="{E16C9A42-3F87-4984-B2CA-CAE007965034}"/>
              </a:ext>
            </a:extLst>
          </p:cNvPr>
          <p:cNvSpPr/>
          <p:nvPr/>
        </p:nvSpPr>
        <p:spPr>
          <a:xfrm>
            <a:off x="952800" y="2696589"/>
            <a:ext cx="2153074" cy="272025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!!gà trống">
            <a:extLst>
              <a:ext uri="{FF2B5EF4-FFF2-40B4-BE49-F238E27FC236}">
                <a16:creationId xmlns:a16="http://schemas.microsoft.com/office/drawing/2014/main" id="{2EBF6343-7209-42E3-93C6-24579057689B}"/>
              </a:ext>
            </a:extLst>
          </p:cNvPr>
          <p:cNvSpPr/>
          <p:nvPr/>
        </p:nvSpPr>
        <p:spPr>
          <a:xfrm>
            <a:off x="4272223" y="2696589"/>
            <a:ext cx="2153074" cy="2720258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!!đại bàng">
            <a:extLst>
              <a:ext uri="{FF2B5EF4-FFF2-40B4-BE49-F238E27FC236}">
                <a16:creationId xmlns:a16="http://schemas.microsoft.com/office/drawing/2014/main" id="{05D3B706-9FE2-419F-94A8-3AFAE6772B52}"/>
              </a:ext>
            </a:extLst>
          </p:cNvPr>
          <p:cNvSpPr/>
          <p:nvPr/>
        </p:nvSpPr>
        <p:spPr>
          <a:xfrm>
            <a:off x="7591646" y="2696589"/>
            <a:ext cx="2153074" cy="272025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!!tên sư tử">
            <a:extLst>
              <a:ext uri="{FF2B5EF4-FFF2-40B4-BE49-F238E27FC236}">
                <a16:creationId xmlns:a16="http://schemas.microsoft.com/office/drawing/2014/main" id="{EF6E5B92-F2D5-4032-9FDF-71D836B04A5E}"/>
              </a:ext>
            </a:extLst>
          </p:cNvPr>
          <p:cNvSpPr/>
          <p:nvPr/>
        </p:nvSpPr>
        <p:spPr>
          <a:xfrm>
            <a:off x="4170211" y="5002258"/>
            <a:ext cx="2378785" cy="48373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!!tên gà trống">
            <a:extLst>
              <a:ext uri="{FF2B5EF4-FFF2-40B4-BE49-F238E27FC236}">
                <a16:creationId xmlns:a16="http://schemas.microsoft.com/office/drawing/2014/main" id="{817535C9-DDB0-495A-9706-A2D6E1ED8898}"/>
              </a:ext>
            </a:extLst>
          </p:cNvPr>
          <p:cNvSpPr/>
          <p:nvPr/>
        </p:nvSpPr>
        <p:spPr>
          <a:xfrm>
            <a:off x="870775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Huy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Cận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!!tên đại bàng">
            <a:extLst>
              <a:ext uri="{FF2B5EF4-FFF2-40B4-BE49-F238E27FC236}">
                <a16:creationId xmlns:a16="http://schemas.microsoft.com/office/drawing/2014/main" id="{DA309F6A-846C-4789-8ED7-D552432A5B4B}"/>
              </a:ext>
            </a:extLst>
          </p:cNvPr>
          <p:cNvSpPr/>
          <p:nvPr/>
        </p:nvSpPr>
        <p:spPr>
          <a:xfrm>
            <a:off x="7494561" y="5015198"/>
            <a:ext cx="2378784" cy="457859"/>
          </a:xfrm>
          <a:prstGeom prst="roundRect">
            <a:avLst/>
          </a:prstGeom>
          <a:solidFill>
            <a:srgbClr val="F1E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Xuân</a:t>
            </a:r>
            <a:r>
              <a:rPr lang="en-US" sz="20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6F4922"/>
                </a:solidFill>
                <a:latin typeface="UTM Avo" panose="02040603050506020204" pitchFamily="18" charset="0"/>
              </a:rPr>
              <a:t>Quỳnh</a:t>
            </a:r>
            <a:endParaRPr lang="en-US" sz="2000" dirty="0">
              <a:solidFill>
                <a:srgbClr val="6F4922"/>
              </a:solidFill>
              <a:latin typeface="UTM Avo" panose="02040603050506020204" pitchFamily="18" charset="0"/>
            </a:endParaRPr>
          </a:p>
        </p:txBody>
      </p:sp>
      <p:sp>
        <p:nvSpPr>
          <p:cNvPr id="43" name="!!tên sư tử">
            <a:extLst>
              <a:ext uri="{FF2B5EF4-FFF2-40B4-BE49-F238E27FC236}">
                <a16:creationId xmlns:a16="http://schemas.microsoft.com/office/drawing/2014/main" id="{2DCD1D57-77C2-40DB-96BD-940267ABB591}"/>
              </a:ext>
            </a:extLst>
          </p:cNvPr>
          <p:cNvSpPr/>
          <p:nvPr/>
        </p:nvSpPr>
        <p:spPr>
          <a:xfrm>
            <a:off x="1413817" y="6005311"/>
            <a:ext cx="8621117" cy="557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d)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Tố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Hữu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nhà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thơ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lớn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6F4922"/>
                </a:solidFill>
                <a:latin typeface="UTM Avo" panose="02040603050506020204" pitchFamily="18" charset="0"/>
              </a:rPr>
              <a:t>Việt</a:t>
            </a:r>
            <a:r>
              <a:rPr lang="en-US" sz="2800" dirty="0">
                <a:solidFill>
                  <a:srgbClr val="6F4922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215915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7">
            <a:extLst>
              <a:ext uri="{FF2B5EF4-FFF2-40B4-BE49-F238E27FC236}">
                <a16:creationId xmlns:a16="http://schemas.microsoft.com/office/drawing/2014/main" id="{FD6AB24F-2DC6-4D80-991D-F5B4723C6039}"/>
              </a:ext>
            </a:extLst>
          </p:cNvPr>
          <p:cNvSpPr/>
          <p:nvPr/>
        </p:nvSpPr>
        <p:spPr>
          <a:xfrm>
            <a:off x="311219" y="100584"/>
            <a:ext cx="11661647" cy="6656832"/>
          </a:xfrm>
          <a:prstGeom prst="roundRect">
            <a:avLst>
              <a:gd name="adj" fmla="val 7482"/>
            </a:avLst>
          </a:prstGeom>
          <a:solidFill>
            <a:srgbClr val="88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8A6ED8-2E21-4BA6-8004-0B4D069FBF14}"/>
              </a:ext>
            </a:extLst>
          </p:cNvPr>
          <p:cNvSpPr/>
          <p:nvPr/>
        </p:nvSpPr>
        <p:spPr>
          <a:xfrm>
            <a:off x="751336" y="1394502"/>
            <a:ext cx="10781414" cy="2512341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CADA94A-665C-4FFE-A3B0-3C349A066051}"/>
              </a:ext>
            </a:extLst>
          </p:cNvPr>
          <p:cNvSpPr txBox="1"/>
          <p:nvPr/>
        </p:nvSpPr>
        <p:spPr>
          <a:xfrm>
            <a:off x="4148987" y="1900191"/>
            <a:ext cx="390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C1835C"/>
                </a:solidFill>
              </a:rPr>
              <a:t>Củng</a:t>
            </a:r>
            <a:r>
              <a:rPr lang="en-US" sz="7200" b="1" dirty="0">
                <a:solidFill>
                  <a:srgbClr val="C1835C"/>
                </a:solidFill>
              </a:rPr>
              <a:t> </a:t>
            </a:r>
            <a:r>
              <a:rPr lang="en-US" sz="7200" b="1" dirty="0" err="1">
                <a:solidFill>
                  <a:srgbClr val="C1835C"/>
                </a:solidFill>
              </a:rPr>
              <a:t>cố</a:t>
            </a:r>
            <a:endParaRPr lang="en-US" sz="7200" b="1" dirty="0">
              <a:solidFill>
                <a:srgbClr val="C1835C"/>
              </a:solidFill>
            </a:endParaRPr>
          </a:p>
        </p:txBody>
      </p:sp>
      <p:pic>
        <p:nvPicPr>
          <p:cNvPr id="45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2D04B971-59DC-4C68-85BE-52E3B1C03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30964" y="5340004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US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A4606F23-B42B-4CF6-8FFC-DB9C5D9E59C9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117432"/>
            <a:chExt cx="12192000" cy="7323221"/>
          </a:xfrm>
          <a:solidFill>
            <a:srgbClr val="956740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E279086-7AF5-476B-A7FD-64F3E7867E3D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2486243-40AB-4628-8F7B-B1686DED74B7}"/>
                </a:ext>
              </a:extLst>
            </p:cNvPr>
            <p:cNvSpPr/>
            <p:nvPr/>
          </p:nvSpPr>
          <p:spPr>
            <a:xfrm>
              <a:off x="3192377" y="5117432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5FBC9CB-6671-4B04-9E8C-13BF0B12B85F}"/>
              </a:ext>
            </a:extLst>
          </p:cNvPr>
          <p:cNvSpPr/>
          <p:nvPr/>
        </p:nvSpPr>
        <p:spPr>
          <a:xfrm>
            <a:off x="705293" y="230844"/>
            <a:ext cx="10781414" cy="1570208"/>
          </a:xfrm>
          <a:custGeom>
            <a:avLst/>
            <a:gdLst>
              <a:gd name="connsiteX0" fmla="*/ 0 w 10781414"/>
              <a:gd name="connsiteY0" fmla="*/ 261707 h 1570208"/>
              <a:gd name="connsiteX1" fmla="*/ 261707 w 10781414"/>
              <a:gd name="connsiteY1" fmla="*/ 0 h 1570208"/>
              <a:gd name="connsiteX2" fmla="*/ 523856 w 10781414"/>
              <a:gd name="connsiteY2" fmla="*/ 0 h 1570208"/>
              <a:gd name="connsiteX3" fmla="*/ 1298905 w 10781414"/>
              <a:gd name="connsiteY3" fmla="*/ 0 h 1570208"/>
              <a:gd name="connsiteX4" fmla="*/ 1663634 w 10781414"/>
              <a:gd name="connsiteY4" fmla="*/ 0 h 1570208"/>
              <a:gd name="connsiteX5" fmla="*/ 2438683 w 10781414"/>
              <a:gd name="connsiteY5" fmla="*/ 0 h 1570208"/>
              <a:gd name="connsiteX6" fmla="*/ 2803411 w 10781414"/>
              <a:gd name="connsiteY6" fmla="*/ 0 h 1570208"/>
              <a:gd name="connsiteX7" fmla="*/ 3373300 w 10781414"/>
              <a:gd name="connsiteY7" fmla="*/ 0 h 1570208"/>
              <a:gd name="connsiteX8" fmla="*/ 4148349 w 10781414"/>
              <a:gd name="connsiteY8" fmla="*/ 0 h 1570208"/>
              <a:gd name="connsiteX9" fmla="*/ 4615658 w 10781414"/>
              <a:gd name="connsiteY9" fmla="*/ 0 h 1570208"/>
              <a:gd name="connsiteX10" fmla="*/ 4877807 w 10781414"/>
              <a:gd name="connsiteY10" fmla="*/ 0 h 1570208"/>
              <a:gd name="connsiteX11" fmla="*/ 5242536 w 10781414"/>
              <a:gd name="connsiteY11" fmla="*/ 0 h 1570208"/>
              <a:gd name="connsiteX12" fmla="*/ 5504685 w 10781414"/>
              <a:gd name="connsiteY12" fmla="*/ 0 h 1570208"/>
              <a:gd name="connsiteX13" fmla="*/ 6074574 w 10781414"/>
              <a:gd name="connsiteY13" fmla="*/ 0 h 1570208"/>
              <a:gd name="connsiteX14" fmla="*/ 6541883 w 10781414"/>
              <a:gd name="connsiteY14" fmla="*/ 0 h 1570208"/>
              <a:gd name="connsiteX15" fmla="*/ 7316931 w 10781414"/>
              <a:gd name="connsiteY15" fmla="*/ 0 h 1570208"/>
              <a:gd name="connsiteX16" fmla="*/ 8091980 w 10781414"/>
              <a:gd name="connsiteY16" fmla="*/ 0 h 1570208"/>
              <a:gd name="connsiteX17" fmla="*/ 8764449 w 10781414"/>
              <a:gd name="connsiteY17" fmla="*/ 0 h 1570208"/>
              <a:gd name="connsiteX18" fmla="*/ 9539498 w 10781414"/>
              <a:gd name="connsiteY18" fmla="*/ 0 h 1570208"/>
              <a:gd name="connsiteX19" fmla="*/ 9904227 w 10781414"/>
              <a:gd name="connsiteY19" fmla="*/ 0 h 1570208"/>
              <a:gd name="connsiteX20" fmla="*/ 10519707 w 10781414"/>
              <a:gd name="connsiteY20" fmla="*/ 0 h 1570208"/>
              <a:gd name="connsiteX21" fmla="*/ 10781414 w 10781414"/>
              <a:gd name="connsiteY21" fmla="*/ 261707 h 1570208"/>
              <a:gd name="connsiteX22" fmla="*/ 10781414 w 10781414"/>
              <a:gd name="connsiteY22" fmla="*/ 774636 h 1570208"/>
              <a:gd name="connsiteX23" fmla="*/ 10781414 w 10781414"/>
              <a:gd name="connsiteY23" fmla="*/ 1308501 h 1570208"/>
              <a:gd name="connsiteX24" fmla="*/ 10519707 w 10781414"/>
              <a:gd name="connsiteY24" fmla="*/ 1570208 h 1570208"/>
              <a:gd name="connsiteX25" fmla="*/ 10052398 w 10781414"/>
              <a:gd name="connsiteY25" fmla="*/ 1570208 h 1570208"/>
              <a:gd name="connsiteX26" fmla="*/ 9277349 w 10781414"/>
              <a:gd name="connsiteY26" fmla="*/ 1570208 h 1570208"/>
              <a:gd name="connsiteX27" fmla="*/ 8604880 w 10781414"/>
              <a:gd name="connsiteY27" fmla="*/ 1570208 h 1570208"/>
              <a:gd name="connsiteX28" fmla="*/ 8342731 w 10781414"/>
              <a:gd name="connsiteY28" fmla="*/ 1570208 h 1570208"/>
              <a:gd name="connsiteX29" fmla="*/ 8080583 w 10781414"/>
              <a:gd name="connsiteY29" fmla="*/ 1570208 h 1570208"/>
              <a:gd name="connsiteX30" fmla="*/ 7305534 w 10781414"/>
              <a:gd name="connsiteY30" fmla="*/ 1570208 h 1570208"/>
              <a:gd name="connsiteX31" fmla="*/ 6530485 w 10781414"/>
              <a:gd name="connsiteY31" fmla="*/ 1570208 h 1570208"/>
              <a:gd name="connsiteX32" fmla="*/ 5858016 w 10781414"/>
              <a:gd name="connsiteY32" fmla="*/ 1570208 h 1570208"/>
              <a:gd name="connsiteX33" fmla="*/ 5082967 w 10781414"/>
              <a:gd name="connsiteY33" fmla="*/ 1570208 h 1570208"/>
              <a:gd name="connsiteX34" fmla="*/ 4307918 w 10781414"/>
              <a:gd name="connsiteY34" fmla="*/ 1570208 h 1570208"/>
              <a:gd name="connsiteX35" fmla="*/ 3532869 w 10781414"/>
              <a:gd name="connsiteY35" fmla="*/ 1570208 h 1570208"/>
              <a:gd name="connsiteX36" fmla="*/ 2962980 w 10781414"/>
              <a:gd name="connsiteY36" fmla="*/ 1570208 h 1570208"/>
              <a:gd name="connsiteX37" fmla="*/ 2700831 w 10781414"/>
              <a:gd name="connsiteY37" fmla="*/ 1570208 h 1570208"/>
              <a:gd name="connsiteX38" fmla="*/ 2438683 w 10781414"/>
              <a:gd name="connsiteY38" fmla="*/ 1570208 h 1570208"/>
              <a:gd name="connsiteX39" fmla="*/ 1663634 w 10781414"/>
              <a:gd name="connsiteY39" fmla="*/ 1570208 h 1570208"/>
              <a:gd name="connsiteX40" fmla="*/ 1196325 w 10781414"/>
              <a:gd name="connsiteY40" fmla="*/ 1570208 h 1570208"/>
              <a:gd name="connsiteX41" fmla="*/ 261707 w 10781414"/>
              <a:gd name="connsiteY41" fmla="*/ 1570208 h 1570208"/>
              <a:gd name="connsiteX42" fmla="*/ 0 w 10781414"/>
              <a:gd name="connsiteY42" fmla="*/ 1308501 h 1570208"/>
              <a:gd name="connsiteX43" fmla="*/ 0 w 10781414"/>
              <a:gd name="connsiteY43" fmla="*/ 806040 h 1570208"/>
              <a:gd name="connsiteX44" fmla="*/ 0 w 10781414"/>
              <a:gd name="connsiteY44" fmla="*/ 261707 h 157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781414" h="1570208" fill="none" extrusionOk="0">
                <a:moveTo>
                  <a:pt x="0" y="261707"/>
                </a:moveTo>
                <a:cubicBezTo>
                  <a:pt x="-6930" y="91020"/>
                  <a:pt x="83745" y="13999"/>
                  <a:pt x="261707" y="0"/>
                </a:cubicBezTo>
                <a:cubicBezTo>
                  <a:pt x="334627" y="-2639"/>
                  <a:pt x="425662" y="24338"/>
                  <a:pt x="523856" y="0"/>
                </a:cubicBezTo>
                <a:cubicBezTo>
                  <a:pt x="622050" y="-24338"/>
                  <a:pt x="920941" y="38455"/>
                  <a:pt x="1298905" y="0"/>
                </a:cubicBezTo>
                <a:cubicBezTo>
                  <a:pt x="1676869" y="-38455"/>
                  <a:pt x="1524044" y="24064"/>
                  <a:pt x="1663634" y="0"/>
                </a:cubicBezTo>
                <a:cubicBezTo>
                  <a:pt x="1803224" y="-24064"/>
                  <a:pt x="2098538" y="90512"/>
                  <a:pt x="2438683" y="0"/>
                </a:cubicBezTo>
                <a:cubicBezTo>
                  <a:pt x="2778828" y="-90512"/>
                  <a:pt x="2660480" y="4761"/>
                  <a:pt x="2803411" y="0"/>
                </a:cubicBezTo>
                <a:cubicBezTo>
                  <a:pt x="2946342" y="-4761"/>
                  <a:pt x="3178016" y="15922"/>
                  <a:pt x="3373300" y="0"/>
                </a:cubicBezTo>
                <a:cubicBezTo>
                  <a:pt x="3568584" y="-15922"/>
                  <a:pt x="3934524" y="8618"/>
                  <a:pt x="4148349" y="0"/>
                </a:cubicBezTo>
                <a:cubicBezTo>
                  <a:pt x="4362174" y="-8618"/>
                  <a:pt x="4453149" y="16547"/>
                  <a:pt x="4615658" y="0"/>
                </a:cubicBezTo>
                <a:cubicBezTo>
                  <a:pt x="4778167" y="-16547"/>
                  <a:pt x="4802690" y="16564"/>
                  <a:pt x="4877807" y="0"/>
                </a:cubicBezTo>
                <a:cubicBezTo>
                  <a:pt x="4952924" y="-16564"/>
                  <a:pt x="5153068" y="26765"/>
                  <a:pt x="5242536" y="0"/>
                </a:cubicBezTo>
                <a:cubicBezTo>
                  <a:pt x="5332004" y="-26765"/>
                  <a:pt x="5426239" y="555"/>
                  <a:pt x="5504685" y="0"/>
                </a:cubicBezTo>
                <a:cubicBezTo>
                  <a:pt x="5583131" y="-555"/>
                  <a:pt x="5820426" y="40952"/>
                  <a:pt x="6074574" y="0"/>
                </a:cubicBezTo>
                <a:cubicBezTo>
                  <a:pt x="6328722" y="-40952"/>
                  <a:pt x="6320772" y="45240"/>
                  <a:pt x="6541883" y="0"/>
                </a:cubicBezTo>
                <a:cubicBezTo>
                  <a:pt x="6762994" y="-45240"/>
                  <a:pt x="6958450" y="24931"/>
                  <a:pt x="7316931" y="0"/>
                </a:cubicBezTo>
                <a:cubicBezTo>
                  <a:pt x="7675412" y="-24931"/>
                  <a:pt x="7874087" y="4062"/>
                  <a:pt x="8091980" y="0"/>
                </a:cubicBezTo>
                <a:cubicBezTo>
                  <a:pt x="8309873" y="-4062"/>
                  <a:pt x="8573280" y="79348"/>
                  <a:pt x="8764449" y="0"/>
                </a:cubicBezTo>
                <a:cubicBezTo>
                  <a:pt x="8955618" y="-79348"/>
                  <a:pt x="9226708" y="47879"/>
                  <a:pt x="9539498" y="0"/>
                </a:cubicBezTo>
                <a:cubicBezTo>
                  <a:pt x="9852288" y="-47879"/>
                  <a:pt x="9827487" y="30133"/>
                  <a:pt x="9904227" y="0"/>
                </a:cubicBezTo>
                <a:cubicBezTo>
                  <a:pt x="9980967" y="-30133"/>
                  <a:pt x="10281703" y="60341"/>
                  <a:pt x="10519707" y="0"/>
                </a:cubicBezTo>
                <a:cubicBezTo>
                  <a:pt x="10667594" y="8878"/>
                  <a:pt x="10776398" y="136514"/>
                  <a:pt x="10781414" y="261707"/>
                </a:cubicBezTo>
                <a:cubicBezTo>
                  <a:pt x="10831236" y="388837"/>
                  <a:pt x="10751182" y="540881"/>
                  <a:pt x="10781414" y="774636"/>
                </a:cubicBezTo>
                <a:cubicBezTo>
                  <a:pt x="10811646" y="1008391"/>
                  <a:pt x="10746239" y="1051111"/>
                  <a:pt x="10781414" y="1308501"/>
                </a:cubicBezTo>
                <a:cubicBezTo>
                  <a:pt x="10784486" y="1457606"/>
                  <a:pt x="10650139" y="1590704"/>
                  <a:pt x="10519707" y="1570208"/>
                </a:cubicBezTo>
                <a:cubicBezTo>
                  <a:pt x="10328939" y="1588912"/>
                  <a:pt x="10258507" y="1565121"/>
                  <a:pt x="10052398" y="1570208"/>
                </a:cubicBezTo>
                <a:cubicBezTo>
                  <a:pt x="9846289" y="1575295"/>
                  <a:pt x="9645395" y="1551677"/>
                  <a:pt x="9277349" y="1570208"/>
                </a:cubicBezTo>
                <a:cubicBezTo>
                  <a:pt x="8909303" y="1588739"/>
                  <a:pt x="8846246" y="1493269"/>
                  <a:pt x="8604880" y="1570208"/>
                </a:cubicBezTo>
                <a:cubicBezTo>
                  <a:pt x="8363514" y="1647147"/>
                  <a:pt x="8430617" y="1543203"/>
                  <a:pt x="8342731" y="1570208"/>
                </a:cubicBezTo>
                <a:cubicBezTo>
                  <a:pt x="8254845" y="1597213"/>
                  <a:pt x="8210101" y="1562827"/>
                  <a:pt x="8080583" y="1570208"/>
                </a:cubicBezTo>
                <a:cubicBezTo>
                  <a:pt x="7951065" y="1577589"/>
                  <a:pt x="7690462" y="1536104"/>
                  <a:pt x="7305534" y="1570208"/>
                </a:cubicBezTo>
                <a:cubicBezTo>
                  <a:pt x="6920606" y="1604312"/>
                  <a:pt x="6748087" y="1557790"/>
                  <a:pt x="6530485" y="1570208"/>
                </a:cubicBezTo>
                <a:cubicBezTo>
                  <a:pt x="6312883" y="1582626"/>
                  <a:pt x="6099254" y="1541759"/>
                  <a:pt x="5858016" y="1570208"/>
                </a:cubicBezTo>
                <a:cubicBezTo>
                  <a:pt x="5616778" y="1598657"/>
                  <a:pt x="5265498" y="1566716"/>
                  <a:pt x="5082967" y="1570208"/>
                </a:cubicBezTo>
                <a:cubicBezTo>
                  <a:pt x="4900436" y="1573700"/>
                  <a:pt x="4500218" y="1542588"/>
                  <a:pt x="4307918" y="1570208"/>
                </a:cubicBezTo>
                <a:cubicBezTo>
                  <a:pt x="4115618" y="1597828"/>
                  <a:pt x="3917632" y="1491676"/>
                  <a:pt x="3532869" y="1570208"/>
                </a:cubicBezTo>
                <a:cubicBezTo>
                  <a:pt x="3148106" y="1648740"/>
                  <a:pt x="3204410" y="1503288"/>
                  <a:pt x="2962980" y="1570208"/>
                </a:cubicBezTo>
                <a:cubicBezTo>
                  <a:pt x="2721550" y="1637128"/>
                  <a:pt x="2808412" y="1544518"/>
                  <a:pt x="2700831" y="1570208"/>
                </a:cubicBezTo>
                <a:cubicBezTo>
                  <a:pt x="2593250" y="1595898"/>
                  <a:pt x="2509289" y="1557125"/>
                  <a:pt x="2438683" y="1570208"/>
                </a:cubicBezTo>
                <a:cubicBezTo>
                  <a:pt x="2368077" y="1583291"/>
                  <a:pt x="1837579" y="1493491"/>
                  <a:pt x="1663634" y="1570208"/>
                </a:cubicBezTo>
                <a:cubicBezTo>
                  <a:pt x="1489689" y="1646925"/>
                  <a:pt x="1377869" y="1547054"/>
                  <a:pt x="1196325" y="1570208"/>
                </a:cubicBezTo>
                <a:cubicBezTo>
                  <a:pt x="1014781" y="1593362"/>
                  <a:pt x="562598" y="1537807"/>
                  <a:pt x="261707" y="1570208"/>
                </a:cubicBezTo>
                <a:cubicBezTo>
                  <a:pt x="116886" y="1534549"/>
                  <a:pt x="-17439" y="1468068"/>
                  <a:pt x="0" y="1308501"/>
                </a:cubicBezTo>
                <a:cubicBezTo>
                  <a:pt x="-10651" y="1187105"/>
                  <a:pt x="10722" y="1038127"/>
                  <a:pt x="0" y="806040"/>
                </a:cubicBezTo>
                <a:cubicBezTo>
                  <a:pt x="-10722" y="573953"/>
                  <a:pt x="9810" y="492113"/>
                  <a:pt x="0" y="261707"/>
                </a:cubicBezTo>
                <a:close/>
              </a:path>
              <a:path w="10781414" h="1570208" stroke="0" extrusionOk="0">
                <a:moveTo>
                  <a:pt x="0" y="261707"/>
                </a:moveTo>
                <a:cubicBezTo>
                  <a:pt x="-39763" y="101222"/>
                  <a:pt x="110462" y="-2090"/>
                  <a:pt x="261707" y="0"/>
                </a:cubicBezTo>
                <a:cubicBezTo>
                  <a:pt x="335602" y="-15484"/>
                  <a:pt x="402184" y="24246"/>
                  <a:pt x="523856" y="0"/>
                </a:cubicBezTo>
                <a:cubicBezTo>
                  <a:pt x="645528" y="-24246"/>
                  <a:pt x="722496" y="41704"/>
                  <a:pt x="888585" y="0"/>
                </a:cubicBezTo>
                <a:cubicBezTo>
                  <a:pt x="1054674" y="-41704"/>
                  <a:pt x="1494075" y="87014"/>
                  <a:pt x="1663634" y="0"/>
                </a:cubicBezTo>
                <a:cubicBezTo>
                  <a:pt x="1833193" y="-87014"/>
                  <a:pt x="2108352" y="26622"/>
                  <a:pt x="2336103" y="0"/>
                </a:cubicBezTo>
                <a:cubicBezTo>
                  <a:pt x="2563854" y="-26622"/>
                  <a:pt x="2801232" y="63963"/>
                  <a:pt x="3111151" y="0"/>
                </a:cubicBezTo>
                <a:cubicBezTo>
                  <a:pt x="3421070" y="-63963"/>
                  <a:pt x="3337330" y="23319"/>
                  <a:pt x="3475880" y="0"/>
                </a:cubicBezTo>
                <a:cubicBezTo>
                  <a:pt x="3614430" y="-23319"/>
                  <a:pt x="3942586" y="49545"/>
                  <a:pt x="4250929" y="0"/>
                </a:cubicBezTo>
                <a:cubicBezTo>
                  <a:pt x="4559272" y="-49545"/>
                  <a:pt x="4455008" y="2652"/>
                  <a:pt x="4513078" y="0"/>
                </a:cubicBezTo>
                <a:cubicBezTo>
                  <a:pt x="4571148" y="-2652"/>
                  <a:pt x="4966620" y="57766"/>
                  <a:pt x="5185547" y="0"/>
                </a:cubicBezTo>
                <a:cubicBezTo>
                  <a:pt x="5404474" y="-57766"/>
                  <a:pt x="5381808" y="1051"/>
                  <a:pt x="5550276" y="0"/>
                </a:cubicBezTo>
                <a:cubicBezTo>
                  <a:pt x="5718744" y="-1051"/>
                  <a:pt x="5787147" y="12605"/>
                  <a:pt x="5915005" y="0"/>
                </a:cubicBezTo>
                <a:cubicBezTo>
                  <a:pt x="6042863" y="-12605"/>
                  <a:pt x="6180622" y="18525"/>
                  <a:pt x="6382314" y="0"/>
                </a:cubicBezTo>
                <a:cubicBezTo>
                  <a:pt x="6584006" y="-18525"/>
                  <a:pt x="6763642" y="65378"/>
                  <a:pt x="7054783" y="0"/>
                </a:cubicBezTo>
                <a:cubicBezTo>
                  <a:pt x="7345924" y="-65378"/>
                  <a:pt x="7647050" y="72690"/>
                  <a:pt x="7829831" y="0"/>
                </a:cubicBezTo>
                <a:cubicBezTo>
                  <a:pt x="8012612" y="-72690"/>
                  <a:pt x="8255319" y="17643"/>
                  <a:pt x="8399720" y="0"/>
                </a:cubicBezTo>
                <a:cubicBezTo>
                  <a:pt x="8544121" y="-17643"/>
                  <a:pt x="8971328" y="60324"/>
                  <a:pt x="9174769" y="0"/>
                </a:cubicBezTo>
                <a:cubicBezTo>
                  <a:pt x="9378210" y="-60324"/>
                  <a:pt x="9445414" y="18872"/>
                  <a:pt x="9642078" y="0"/>
                </a:cubicBezTo>
                <a:cubicBezTo>
                  <a:pt x="9838742" y="-18872"/>
                  <a:pt x="10162666" y="64521"/>
                  <a:pt x="10519707" y="0"/>
                </a:cubicBezTo>
                <a:cubicBezTo>
                  <a:pt x="10656939" y="-1716"/>
                  <a:pt x="10768268" y="127325"/>
                  <a:pt x="10781414" y="261707"/>
                </a:cubicBezTo>
                <a:cubicBezTo>
                  <a:pt x="10837692" y="419374"/>
                  <a:pt x="10739107" y="558906"/>
                  <a:pt x="10781414" y="795572"/>
                </a:cubicBezTo>
                <a:cubicBezTo>
                  <a:pt x="10823721" y="1032239"/>
                  <a:pt x="10734174" y="1146595"/>
                  <a:pt x="10781414" y="1308501"/>
                </a:cubicBezTo>
                <a:cubicBezTo>
                  <a:pt x="10776002" y="1466344"/>
                  <a:pt x="10673234" y="1544871"/>
                  <a:pt x="10519707" y="1570208"/>
                </a:cubicBezTo>
                <a:cubicBezTo>
                  <a:pt x="10224477" y="1589798"/>
                  <a:pt x="10018995" y="1560163"/>
                  <a:pt x="9744658" y="1570208"/>
                </a:cubicBezTo>
                <a:cubicBezTo>
                  <a:pt x="9470321" y="1580253"/>
                  <a:pt x="9546207" y="1544285"/>
                  <a:pt x="9482509" y="1570208"/>
                </a:cubicBezTo>
                <a:cubicBezTo>
                  <a:pt x="9418811" y="1596131"/>
                  <a:pt x="9184893" y="1508386"/>
                  <a:pt x="8912620" y="1570208"/>
                </a:cubicBezTo>
                <a:cubicBezTo>
                  <a:pt x="8640347" y="1632030"/>
                  <a:pt x="8460852" y="1564399"/>
                  <a:pt x="8137571" y="1570208"/>
                </a:cubicBezTo>
                <a:cubicBezTo>
                  <a:pt x="7814290" y="1576017"/>
                  <a:pt x="7735659" y="1544896"/>
                  <a:pt x="7567683" y="1570208"/>
                </a:cubicBezTo>
                <a:cubicBezTo>
                  <a:pt x="7399707" y="1595520"/>
                  <a:pt x="7271262" y="1543509"/>
                  <a:pt x="7100374" y="1570208"/>
                </a:cubicBezTo>
                <a:cubicBezTo>
                  <a:pt x="6929486" y="1596907"/>
                  <a:pt x="6918095" y="1555387"/>
                  <a:pt x="6838225" y="1570208"/>
                </a:cubicBezTo>
                <a:cubicBezTo>
                  <a:pt x="6758355" y="1585029"/>
                  <a:pt x="6699429" y="1546854"/>
                  <a:pt x="6576076" y="1570208"/>
                </a:cubicBezTo>
                <a:cubicBezTo>
                  <a:pt x="6452723" y="1593562"/>
                  <a:pt x="6097831" y="1507364"/>
                  <a:pt x="5903607" y="1570208"/>
                </a:cubicBezTo>
                <a:cubicBezTo>
                  <a:pt x="5709383" y="1633052"/>
                  <a:pt x="5461534" y="1567281"/>
                  <a:pt x="5231138" y="1570208"/>
                </a:cubicBezTo>
                <a:cubicBezTo>
                  <a:pt x="5000742" y="1573135"/>
                  <a:pt x="5048773" y="1566922"/>
                  <a:pt x="4968989" y="1570208"/>
                </a:cubicBezTo>
                <a:cubicBezTo>
                  <a:pt x="4889205" y="1573494"/>
                  <a:pt x="4556982" y="1483975"/>
                  <a:pt x="4193940" y="1570208"/>
                </a:cubicBezTo>
                <a:cubicBezTo>
                  <a:pt x="3830898" y="1656441"/>
                  <a:pt x="3937933" y="1569132"/>
                  <a:pt x="3829211" y="1570208"/>
                </a:cubicBezTo>
                <a:cubicBezTo>
                  <a:pt x="3720489" y="1571284"/>
                  <a:pt x="3638148" y="1560986"/>
                  <a:pt x="3567063" y="1570208"/>
                </a:cubicBezTo>
                <a:cubicBezTo>
                  <a:pt x="3495978" y="1579430"/>
                  <a:pt x="3331991" y="1524207"/>
                  <a:pt x="3099754" y="1570208"/>
                </a:cubicBezTo>
                <a:cubicBezTo>
                  <a:pt x="2867517" y="1616209"/>
                  <a:pt x="2525884" y="1526041"/>
                  <a:pt x="2324705" y="1570208"/>
                </a:cubicBezTo>
                <a:cubicBezTo>
                  <a:pt x="2123526" y="1614375"/>
                  <a:pt x="2014575" y="1529498"/>
                  <a:pt x="1857396" y="1570208"/>
                </a:cubicBezTo>
                <a:cubicBezTo>
                  <a:pt x="1700217" y="1610918"/>
                  <a:pt x="1678862" y="1549706"/>
                  <a:pt x="1595247" y="1570208"/>
                </a:cubicBezTo>
                <a:cubicBezTo>
                  <a:pt x="1511632" y="1590710"/>
                  <a:pt x="1272780" y="1506082"/>
                  <a:pt x="1025358" y="1570208"/>
                </a:cubicBezTo>
                <a:cubicBezTo>
                  <a:pt x="777936" y="1634334"/>
                  <a:pt x="597462" y="1498728"/>
                  <a:pt x="261707" y="1570208"/>
                </a:cubicBezTo>
                <a:cubicBezTo>
                  <a:pt x="124930" y="1532952"/>
                  <a:pt x="-6638" y="1431354"/>
                  <a:pt x="0" y="1308501"/>
                </a:cubicBezTo>
                <a:cubicBezTo>
                  <a:pt x="-56105" y="1188264"/>
                  <a:pt x="4003" y="993562"/>
                  <a:pt x="0" y="806040"/>
                </a:cubicBezTo>
                <a:cubicBezTo>
                  <a:pt x="-4003" y="618518"/>
                  <a:pt x="34885" y="491871"/>
                  <a:pt x="0" y="26170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547230-4BE5-459D-8DA8-15B62598F336}"/>
              </a:ext>
            </a:extLst>
          </p:cNvPr>
          <p:cNvSpPr txBox="1"/>
          <p:nvPr/>
        </p:nvSpPr>
        <p:spPr>
          <a:xfrm>
            <a:off x="2444182" y="324459"/>
            <a:ext cx="7432159" cy="1383001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REPORTERS</a:t>
            </a:r>
            <a:endParaRPr lang="en-PH" sz="60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2432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Topic 4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43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Topic 3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6794918-2E68-4172-AB3B-0E6092E6C999}"/>
              </a:ext>
            </a:extLst>
          </p:cNvPr>
          <p:cNvSpPr txBox="1"/>
          <p:nvPr/>
        </p:nvSpPr>
        <p:spPr>
          <a:xfrm>
            <a:off x="3409129" y="5717805"/>
            <a:ext cx="124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rPr>
              <a:t>Topic 2</a:t>
            </a:r>
            <a:endParaRPr lang="en-PH" sz="2400" dirty="0">
              <a:solidFill>
                <a:srgbClr val="E6C6A6"/>
              </a:solidFill>
              <a:latin typeface="UTM Cookies" panose="02040603050506020204" pitchFamily="18" charset="0"/>
              <a:cs typeface="Arabic Typesetting" panose="03020402040406030203" pitchFamily="66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92625F-1E87-49B3-A303-695A5E4667F6}"/>
              </a:ext>
            </a:extLst>
          </p:cNvPr>
          <p:cNvGrpSpPr/>
          <p:nvPr/>
        </p:nvGrpSpPr>
        <p:grpSpPr>
          <a:xfrm>
            <a:off x="183963" y="1997119"/>
            <a:ext cx="3576453" cy="2956815"/>
            <a:chOff x="183963" y="1997119"/>
            <a:chExt cx="3576453" cy="29568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2E64A69-5799-481F-8336-175B6C5D9608}"/>
                </a:ext>
              </a:extLst>
            </p:cNvPr>
            <p:cNvGrpSpPr/>
            <p:nvPr/>
          </p:nvGrpSpPr>
          <p:grpSpPr>
            <a:xfrm>
              <a:off x="183963" y="1997119"/>
              <a:ext cx="3576453" cy="2956815"/>
              <a:chOff x="1041131" y="2005800"/>
              <a:chExt cx="3576453" cy="295681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096ED8B-155B-4293-91E3-C3C12898D24E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3" name="Picture 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3E17EE91-2FAE-4411-A57E-992003276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886BFA1-30BA-4030-880B-F4F62DBE1340}"/>
                  </a:ext>
                </a:extLst>
              </p:cNvPr>
              <p:cNvSpPr/>
              <p:nvPr/>
            </p:nvSpPr>
            <p:spPr>
              <a:xfrm>
                <a:off x="1041131" y="4078233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B6AB1B-1B3B-46A8-B92E-B9E7E479DDC3}"/>
                </a:ext>
              </a:extLst>
            </p:cNvPr>
            <p:cNvSpPr txBox="1"/>
            <p:nvPr/>
          </p:nvSpPr>
          <p:spPr>
            <a:xfrm>
              <a:off x="893160" y="4240971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01F09D-673B-4243-8CA7-5FD529A557A3}"/>
              </a:ext>
            </a:extLst>
          </p:cNvPr>
          <p:cNvGrpSpPr/>
          <p:nvPr/>
        </p:nvGrpSpPr>
        <p:grpSpPr>
          <a:xfrm>
            <a:off x="4313099" y="2052888"/>
            <a:ext cx="3576453" cy="2936010"/>
            <a:chOff x="4313099" y="2052888"/>
            <a:chExt cx="3576453" cy="29360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9A7E3CA-09E3-47CD-855B-0A2B18FA6A90}"/>
                </a:ext>
              </a:extLst>
            </p:cNvPr>
            <p:cNvGrpSpPr/>
            <p:nvPr/>
          </p:nvGrpSpPr>
          <p:grpSpPr>
            <a:xfrm>
              <a:off x="4313099" y="2052888"/>
              <a:ext cx="3576453" cy="2936010"/>
              <a:chOff x="1127051" y="2005800"/>
              <a:chExt cx="3576453" cy="293601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B36FC5B-56FE-44A5-A848-1ABD860184C9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39" name="Picture 38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FF9D314C-76A1-4FDA-B05F-0C3D859E4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650EACF-3048-4566-AAEA-38F27E91C3E1}"/>
                  </a:ext>
                </a:extLst>
              </p:cNvPr>
              <p:cNvSpPr/>
              <p:nvPr/>
            </p:nvSpPr>
            <p:spPr>
              <a:xfrm>
                <a:off x="1127051" y="4057428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F054D7-AC73-4C9C-8938-7818AD876CBC}"/>
                </a:ext>
              </a:extLst>
            </p:cNvPr>
            <p:cNvSpPr txBox="1"/>
            <p:nvPr/>
          </p:nvSpPr>
          <p:spPr>
            <a:xfrm>
              <a:off x="4997176" y="4247936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42B595-D792-4CA3-AD1C-E3F7A4FF6699}"/>
              </a:ext>
            </a:extLst>
          </p:cNvPr>
          <p:cNvGrpSpPr/>
          <p:nvPr/>
        </p:nvGrpSpPr>
        <p:grpSpPr>
          <a:xfrm>
            <a:off x="8364096" y="2048748"/>
            <a:ext cx="3576453" cy="2936010"/>
            <a:chOff x="8364096" y="2048748"/>
            <a:chExt cx="3576453" cy="293601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DB74957-DA6E-4094-AFFF-7EF800EAE1AD}"/>
                </a:ext>
              </a:extLst>
            </p:cNvPr>
            <p:cNvGrpSpPr/>
            <p:nvPr/>
          </p:nvGrpSpPr>
          <p:grpSpPr>
            <a:xfrm>
              <a:off x="8364096" y="2048748"/>
              <a:ext cx="3576453" cy="2936010"/>
              <a:chOff x="1127051" y="2005800"/>
              <a:chExt cx="3576453" cy="2936010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3D59741-B4C2-4B13-8491-C4D47B212434}"/>
                  </a:ext>
                </a:extLst>
              </p:cNvPr>
              <p:cNvSpPr/>
              <p:nvPr/>
            </p:nvSpPr>
            <p:spPr>
              <a:xfrm>
                <a:off x="1325338" y="2005800"/>
                <a:ext cx="3087174" cy="2936010"/>
              </a:xfrm>
              <a:custGeom>
                <a:avLst/>
                <a:gdLst>
                  <a:gd name="connsiteX0" fmla="*/ 0 w 3087174"/>
                  <a:gd name="connsiteY0" fmla="*/ 1468005 h 2936010"/>
                  <a:gd name="connsiteX1" fmla="*/ 1543587 w 3087174"/>
                  <a:gd name="connsiteY1" fmla="*/ 0 h 2936010"/>
                  <a:gd name="connsiteX2" fmla="*/ 3087174 w 3087174"/>
                  <a:gd name="connsiteY2" fmla="*/ 1468005 h 2936010"/>
                  <a:gd name="connsiteX3" fmla="*/ 1543587 w 3087174"/>
                  <a:gd name="connsiteY3" fmla="*/ 2936010 h 2936010"/>
                  <a:gd name="connsiteX4" fmla="*/ 0 w 3087174"/>
                  <a:gd name="connsiteY4" fmla="*/ 1468005 h 29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87174" h="2936010" fill="none" extrusionOk="0">
                    <a:moveTo>
                      <a:pt x="0" y="1468005"/>
                    </a:moveTo>
                    <a:cubicBezTo>
                      <a:pt x="5706" y="523247"/>
                      <a:pt x="596124" y="29227"/>
                      <a:pt x="1543587" y="0"/>
                    </a:cubicBezTo>
                    <a:cubicBezTo>
                      <a:pt x="2343144" y="-21008"/>
                      <a:pt x="3106693" y="669762"/>
                      <a:pt x="3087174" y="1468005"/>
                    </a:cubicBezTo>
                    <a:cubicBezTo>
                      <a:pt x="3138969" y="2128570"/>
                      <a:pt x="2341010" y="2898137"/>
                      <a:pt x="1543587" y="2936010"/>
                    </a:cubicBezTo>
                    <a:cubicBezTo>
                      <a:pt x="587915" y="2886603"/>
                      <a:pt x="-17775" y="2253710"/>
                      <a:pt x="0" y="1468005"/>
                    </a:cubicBezTo>
                    <a:close/>
                  </a:path>
                  <a:path w="3087174" h="2936010" stroke="0" extrusionOk="0">
                    <a:moveTo>
                      <a:pt x="0" y="1468005"/>
                    </a:moveTo>
                    <a:cubicBezTo>
                      <a:pt x="56647" y="559619"/>
                      <a:pt x="687768" y="49651"/>
                      <a:pt x="1543587" y="0"/>
                    </a:cubicBezTo>
                    <a:cubicBezTo>
                      <a:pt x="2333458" y="-94038"/>
                      <a:pt x="2947057" y="705195"/>
                      <a:pt x="3087174" y="1468005"/>
                    </a:cubicBezTo>
                    <a:cubicBezTo>
                      <a:pt x="3118213" y="2419087"/>
                      <a:pt x="2377761" y="2795561"/>
                      <a:pt x="1543587" y="2936010"/>
                    </a:cubicBezTo>
                    <a:cubicBezTo>
                      <a:pt x="766871" y="3028439"/>
                      <a:pt x="31459" y="2297544"/>
                      <a:pt x="0" y="1468005"/>
                    </a:cubicBezTo>
                    <a:close/>
                  </a:path>
                </a:pathLst>
              </a:custGeom>
              <a:solidFill>
                <a:srgbClr val="EADACB"/>
              </a:solidFill>
              <a:ln w="28575">
                <a:solidFill>
                  <a:srgbClr val="6F4922"/>
                </a:solidFill>
                <a:extLst>
                  <a:ext uri="{C807C97D-BFC1-408E-A445-0C87EB9F89A2}">
                    <ask:lineSketchStyleProps xmlns:ask="http://schemas.microsoft.com/office/drawing/2018/sketchyshapes" sd="951375909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pic>
            <p:nvPicPr>
              <p:cNvPr id="44" name="Picture 43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57A31331-4CFA-4A46-BE61-10BD4A1A6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580" y="2031131"/>
                <a:ext cx="2396690" cy="2396690"/>
              </a:xfrm>
              <a:prstGeom prst="rect">
                <a:avLst/>
              </a:prstGeom>
            </p:spPr>
          </p:pic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E813CCD2-0307-4A4C-9659-EE6AAD1DD1E8}"/>
                  </a:ext>
                </a:extLst>
              </p:cNvPr>
              <p:cNvSpPr/>
              <p:nvPr/>
            </p:nvSpPr>
            <p:spPr>
              <a:xfrm>
                <a:off x="1127051" y="4057428"/>
                <a:ext cx="3576453" cy="884382"/>
              </a:xfrm>
              <a:prstGeom prst="roundRect">
                <a:avLst/>
              </a:prstGeom>
              <a:solidFill>
                <a:srgbClr val="EADACB"/>
              </a:solidFill>
              <a:ln w="28575">
                <a:solidFill>
                  <a:srgbClr val="6F49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25A4F1D-8B06-4F44-B4F6-6D8696488D31}"/>
                </a:ext>
              </a:extLst>
            </p:cNvPr>
            <p:cNvSpPr txBox="1"/>
            <p:nvPr/>
          </p:nvSpPr>
          <p:spPr>
            <a:xfrm>
              <a:off x="9101192" y="4254901"/>
              <a:ext cx="21666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UTM Avo" panose="02040603050506020204" pitchFamily="18" charset="0"/>
                </a:rPr>
                <a:t>Your Name</a:t>
              </a:r>
              <a:endParaRPr lang="en-PH" sz="28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3975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1" y="376824"/>
            <a:ext cx="12192000" cy="7384028"/>
            <a:chOff x="46043" y="376824"/>
            <a:chExt cx="12192000" cy="73840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376824"/>
              <a:ext cx="12192000" cy="7384028"/>
              <a:chOff x="0" y="5056625"/>
              <a:chExt cx="12192000" cy="7384028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4432195" y="5056625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4817584" y="439086"/>
              <a:ext cx="19832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40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40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141121" y="2517313"/>
            <a:ext cx="5363736" cy="3284133"/>
          </a:xfrm>
          <a:prstGeom prst="roundRect">
            <a:avLst>
              <a:gd name="adj" fmla="val 28425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475190" y="1241411"/>
            <a:ext cx="5420461" cy="970664"/>
          </a:xfrm>
          <a:prstGeom prst="roundRect">
            <a:avLst/>
          </a:prstGeom>
          <a:solidFill>
            <a:srgbClr val="C18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510957" y="1358258"/>
            <a:ext cx="5314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36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?:</a:t>
            </a:r>
            <a:endParaRPr lang="en-PH" sz="3600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465217" y="2933111"/>
            <a:ext cx="4827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2EB492D-35A2-4A80-AB91-6EBDCE84A77F}"/>
              </a:ext>
            </a:extLst>
          </p:cNvPr>
          <p:cNvSpPr/>
          <p:nvPr/>
        </p:nvSpPr>
        <p:spPr>
          <a:xfrm>
            <a:off x="6521351" y="1772683"/>
            <a:ext cx="5235505" cy="2743900"/>
          </a:xfrm>
          <a:prstGeom prst="roundRect">
            <a:avLst>
              <a:gd name="adj" fmla="val 27201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DF5B90-8EE6-4328-AD29-C1CB8461FDB0}"/>
              </a:ext>
            </a:extLst>
          </p:cNvPr>
          <p:cNvSpPr txBox="1"/>
          <p:nvPr/>
        </p:nvSpPr>
        <p:spPr>
          <a:xfrm>
            <a:off x="6725423" y="2136767"/>
            <a:ext cx="482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Vị ngữ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được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nối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chủ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ngữ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7DB91B20-A1F5-48CC-ACDE-6FB2D683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99" y="3271263"/>
            <a:ext cx="2138801" cy="315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726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-55335" y="5386385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640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68160" y="5574010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64350" y="358271"/>
              <a:ext cx="1542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B24D82A-9912-4EB9-A0F6-098B85E2794D}"/>
              </a:ext>
            </a:extLst>
          </p:cNvPr>
          <p:cNvGrpSpPr/>
          <p:nvPr/>
        </p:nvGrpSpPr>
        <p:grpSpPr>
          <a:xfrm>
            <a:off x="-55336" y="5824018"/>
            <a:ext cx="12192000" cy="7323222"/>
            <a:chOff x="46043" y="437630"/>
            <a:chExt cx="12192000" cy="73232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6AF48-F2F9-41FE-900D-9A0C94AB275F}"/>
                </a:ext>
              </a:extLst>
            </p:cNvPr>
            <p:cNvGrpSpPr/>
            <p:nvPr/>
          </p:nvGrpSpPr>
          <p:grpSpPr>
            <a:xfrm>
              <a:off x="46043" y="437630"/>
              <a:ext cx="12192000" cy="7323222"/>
              <a:chOff x="0" y="5117431"/>
              <a:chExt cx="12192000" cy="7323222"/>
            </a:xfrm>
            <a:solidFill>
              <a:srgbClr val="88502F"/>
            </a:solidFill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6C63E4A-B36D-4A4B-BCAD-54CE283E36FC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6936B58-3C50-4A51-A46E-17942E25C6A5}"/>
                  </a:ext>
                </a:extLst>
              </p:cNvPr>
              <p:cNvSpPr/>
              <p:nvPr/>
            </p:nvSpPr>
            <p:spPr>
              <a:xfrm>
                <a:off x="6529137" y="5117431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95556" y="685355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37D194-F6BC-4995-8EFC-6E19C4FD8101}"/>
              </a:ext>
            </a:extLst>
          </p:cNvPr>
          <p:cNvGrpSpPr/>
          <p:nvPr/>
        </p:nvGrpSpPr>
        <p:grpSpPr>
          <a:xfrm>
            <a:off x="-71305" y="6079336"/>
            <a:ext cx="12268393" cy="7323221"/>
            <a:chOff x="0" y="5962652"/>
            <a:chExt cx="12192000" cy="732322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0A5EEA-2FCC-4408-AF85-A3BEDA856AAF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117432"/>
              <a:chExt cx="12192000" cy="7323221"/>
            </a:xfrm>
            <a:solidFill>
              <a:srgbClr val="6F4922"/>
            </a:solidFill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093410-387F-4D72-AC8B-FC91DF6D7BD4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B964B0F-608C-4118-92EF-071C381B694B}"/>
                  </a:ext>
                </a:extLst>
              </p:cNvPr>
              <p:cNvSpPr/>
              <p:nvPr/>
            </p:nvSpPr>
            <p:spPr>
              <a:xfrm>
                <a:off x="9721516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CBFF23-4C80-4EB0-A4F3-2579C6ECE54B}"/>
                </a:ext>
              </a:extLst>
            </p:cNvPr>
            <p:cNvSpPr txBox="1"/>
            <p:nvPr/>
          </p:nvSpPr>
          <p:spPr>
            <a:xfrm>
              <a:off x="9923398" y="6178708"/>
              <a:ext cx="1701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Luyện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tập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68A6ED8-2E21-4BA6-8004-0B4D069FBF14}"/>
              </a:ext>
            </a:extLst>
          </p:cNvPr>
          <p:cNvSpPr/>
          <p:nvPr/>
        </p:nvSpPr>
        <p:spPr>
          <a:xfrm>
            <a:off x="751336" y="1394502"/>
            <a:ext cx="10781414" cy="2512341"/>
          </a:xfrm>
          <a:custGeom>
            <a:avLst/>
            <a:gdLst>
              <a:gd name="connsiteX0" fmla="*/ 0 w 10781414"/>
              <a:gd name="connsiteY0" fmla="*/ 418732 h 2512341"/>
              <a:gd name="connsiteX1" fmla="*/ 418732 w 10781414"/>
              <a:gd name="connsiteY1" fmla="*/ 0 h 2512341"/>
              <a:gd name="connsiteX2" fmla="*/ 705352 w 10781414"/>
              <a:gd name="connsiteY2" fmla="*/ 0 h 2512341"/>
              <a:gd name="connsiteX3" fmla="*/ 1489169 w 10781414"/>
              <a:gd name="connsiteY3" fmla="*/ 0 h 2512341"/>
              <a:gd name="connsiteX4" fmla="*/ 1875228 w 10781414"/>
              <a:gd name="connsiteY4" fmla="*/ 0 h 2512341"/>
              <a:gd name="connsiteX5" fmla="*/ 2659045 w 10781414"/>
              <a:gd name="connsiteY5" fmla="*/ 0 h 2512341"/>
              <a:gd name="connsiteX6" fmla="*/ 3045105 w 10781414"/>
              <a:gd name="connsiteY6" fmla="*/ 0 h 2512341"/>
              <a:gd name="connsiteX7" fmla="*/ 3630043 w 10781414"/>
              <a:gd name="connsiteY7" fmla="*/ 0 h 2512341"/>
              <a:gd name="connsiteX8" fmla="*/ 4413860 w 10781414"/>
              <a:gd name="connsiteY8" fmla="*/ 0 h 2512341"/>
              <a:gd name="connsiteX9" fmla="*/ 4899359 w 10781414"/>
              <a:gd name="connsiteY9" fmla="*/ 0 h 2512341"/>
              <a:gd name="connsiteX10" fmla="*/ 5185979 w 10781414"/>
              <a:gd name="connsiteY10" fmla="*/ 0 h 2512341"/>
              <a:gd name="connsiteX11" fmla="*/ 5572038 w 10781414"/>
              <a:gd name="connsiteY11" fmla="*/ 0 h 2512341"/>
              <a:gd name="connsiteX12" fmla="*/ 5858658 w 10781414"/>
              <a:gd name="connsiteY12" fmla="*/ 0 h 2512341"/>
              <a:gd name="connsiteX13" fmla="*/ 6443596 w 10781414"/>
              <a:gd name="connsiteY13" fmla="*/ 0 h 2512341"/>
              <a:gd name="connsiteX14" fmla="*/ 6929095 w 10781414"/>
              <a:gd name="connsiteY14" fmla="*/ 0 h 2512341"/>
              <a:gd name="connsiteX15" fmla="*/ 7712912 w 10781414"/>
              <a:gd name="connsiteY15" fmla="*/ 0 h 2512341"/>
              <a:gd name="connsiteX16" fmla="*/ 8496729 w 10781414"/>
              <a:gd name="connsiteY16" fmla="*/ 0 h 2512341"/>
              <a:gd name="connsiteX17" fmla="*/ 9181107 w 10781414"/>
              <a:gd name="connsiteY17" fmla="*/ 0 h 2512341"/>
              <a:gd name="connsiteX18" fmla="*/ 10362682 w 10781414"/>
              <a:gd name="connsiteY18" fmla="*/ 0 h 2512341"/>
              <a:gd name="connsiteX19" fmla="*/ 10781414 w 10781414"/>
              <a:gd name="connsiteY19" fmla="*/ 418732 h 2512341"/>
              <a:gd name="connsiteX20" fmla="*/ 10781414 w 10781414"/>
              <a:gd name="connsiteY20" fmla="*/ 993773 h 2512341"/>
              <a:gd name="connsiteX21" fmla="*/ 10781414 w 10781414"/>
              <a:gd name="connsiteY21" fmla="*/ 1501819 h 2512341"/>
              <a:gd name="connsiteX22" fmla="*/ 10781414 w 10781414"/>
              <a:gd name="connsiteY22" fmla="*/ 2093609 h 2512341"/>
              <a:gd name="connsiteX23" fmla="*/ 10362682 w 10781414"/>
              <a:gd name="connsiteY23" fmla="*/ 2512341 h 2512341"/>
              <a:gd name="connsiteX24" fmla="*/ 9976623 w 10781414"/>
              <a:gd name="connsiteY24" fmla="*/ 2512341 h 2512341"/>
              <a:gd name="connsiteX25" fmla="*/ 9292245 w 10781414"/>
              <a:gd name="connsiteY25" fmla="*/ 2512341 h 2512341"/>
              <a:gd name="connsiteX26" fmla="*/ 8508428 w 10781414"/>
              <a:gd name="connsiteY26" fmla="*/ 2512341 h 2512341"/>
              <a:gd name="connsiteX27" fmla="*/ 7824050 w 10781414"/>
              <a:gd name="connsiteY27" fmla="*/ 2512341 h 2512341"/>
              <a:gd name="connsiteX28" fmla="*/ 7537430 w 10781414"/>
              <a:gd name="connsiteY28" fmla="*/ 2512341 h 2512341"/>
              <a:gd name="connsiteX29" fmla="*/ 7250811 w 10781414"/>
              <a:gd name="connsiteY29" fmla="*/ 2512341 h 2512341"/>
              <a:gd name="connsiteX30" fmla="*/ 6466993 w 10781414"/>
              <a:gd name="connsiteY30" fmla="*/ 2512341 h 2512341"/>
              <a:gd name="connsiteX31" fmla="*/ 5683176 w 10781414"/>
              <a:gd name="connsiteY31" fmla="*/ 2512341 h 2512341"/>
              <a:gd name="connsiteX32" fmla="*/ 4998798 w 10781414"/>
              <a:gd name="connsiteY32" fmla="*/ 2512341 h 2512341"/>
              <a:gd name="connsiteX33" fmla="*/ 4214981 w 10781414"/>
              <a:gd name="connsiteY33" fmla="*/ 2512341 h 2512341"/>
              <a:gd name="connsiteX34" fmla="*/ 3431164 w 10781414"/>
              <a:gd name="connsiteY34" fmla="*/ 2512341 h 2512341"/>
              <a:gd name="connsiteX35" fmla="*/ 2647347 w 10781414"/>
              <a:gd name="connsiteY35" fmla="*/ 2512341 h 2512341"/>
              <a:gd name="connsiteX36" fmla="*/ 2062408 w 10781414"/>
              <a:gd name="connsiteY36" fmla="*/ 2512341 h 2512341"/>
              <a:gd name="connsiteX37" fmla="*/ 1775789 w 10781414"/>
              <a:gd name="connsiteY37" fmla="*/ 2512341 h 2512341"/>
              <a:gd name="connsiteX38" fmla="*/ 1489169 w 10781414"/>
              <a:gd name="connsiteY38" fmla="*/ 2512341 h 2512341"/>
              <a:gd name="connsiteX39" fmla="*/ 418732 w 10781414"/>
              <a:gd name="connsiteY39" fmla="*/ 2512341 h 2512341"/>
              <a:gd name="connsiteX40" fmla="*/ 0 w 10781414"/>
              <a:gd name="connsiteY40" fmla="*/ 2093609 h 2512341"/>
              <a:gd name="connsiteX41" fmla="*/ 0 w 10781414"/>
              <a:gd name="connsiteY41" fmla="*/ 1535317 h 2512341"/>
              <a:gd name="connsiteX42" fmla="*/ 0 w 10781414"/>
              <a:gd name="connsiteY42" fmla="*/ 1010522 h 2512341"/>
              <a:gd name="connsiteX43" fmla="*/ 0 w 10781414"/>
              <a:gd name="connsiteY43" fmla="*/ 418732 h 251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81414" h="2512341" fill="none" extrusionOk="0">
                <a:moveTo>
                  <a:pt x="0" y="418732"/>
                </a:moveTo>
                <a:cubicBezTo>
                  <a:pt x="-3611" y="173845"/>
                  <a:pt x="161064" y="11060"/>
                  <a:pt x="418732" y="0"/>
                </a:cubicBezTo>
                <a:cubicBezTo>
                  <a:pt x="532086" y="-7718"/>
                  <a:pt x="631015" y="21821"/>
                  <a:pt x="705352" y="0"/>
                </a:cubicBezTo>
                <a:cubicBezTo>
                  <a:pt x="779689" y="-21821"/>
                  <a:pt x="1158063" y="10180"/>
                  <a:pt x="1489169" y="0"/>
                </a:cubicBezTo>
                <a:cubicBezTo>
                  <a:pt x="1820275" y="-10180"/>
                  <a:pt x="1784048" y="9560"/>
                  <a:pt x="1875228" y="0"/>
                </a:cubicBezTo>
                <a:cubicBezTo>
                  <a:pt x="1966408" y="-9560"/>
                  <a:pt x="2272454" y="81920"/>
                  <a:pt x="2659045" y="0"/>
                </a:cubicBezTo>
                <a:cubicBezTo>
                  <a:pt x="3045636" y="-81920"/>
                  <a:pt x="2929318" y="83"/>
                  <a:pt x="3045105" y="0"/>
                </a:cubicBezTo>
                <a:cubicBezTo>
                  <a:pt x="3160892" y="-83"/>
                  <a:pt x="3499828" y="23995"/>
                  <a:pt x="3630043" y="0"/>
                </a:cubicBezTo>
                <a:cubicBezTo>
                  <a:pt x="3760258" y="-23995"/>
                  <a:pt x="4119019" y="44387"/>
                  <a:pt x="4413860" y="0"/>
                </a:cubicBezTo>
                <a:cubicBezTo>
                  <a:pt x="4708701" y="-44387"/>
                  <a:pt x="4746356" y="19456"/>
                  <a:pt x="4899359" y="0"/>
                </a:cubicBezTo>
                <a:cubicBezTo>
                  <a:pt x="5052362" y="-19456"/>
                  <a:pt x="5094708" y="749"/>
                  <a:pt x="5185979" y="0"/>
                </a:cubicBezTo>
                <a:cubicBezTo>
                  <a:pt x="5277250" y="-749"/>
                  <a:pt x="5478060" y="5030"/>
                  <a:pt x="5572038" y="0"/>
                </a:cubicBezTo>
                <a:cubicBezTo>
                  <a:pt x="5666016" y="-5030"/>
                  <a:pt x="5788431" y="30950"/>
                  <a:pt x="5858658" y="0"/>
                </a:cubicBezTo>
                <a:cubicBezTo>
                  <a:pt x="5928885" y="-30950"/>
                  <a:pt x="6301706" y="44267"/>
                  <a:pt x="6443596" y="0"/>
                </a:cubicBezTo>
                <a:cubicBezTo>
                  <a:pt x="6585486" y="-44267"/>
                  <a:pt x="6692608" y="19799"/>
                  <a:pt x="6929095" y="0"/>
                </a:cubicBezTo>
                <a:cubicBezTo>
                  <a:pt x="7165582" y="-19799"/>
                  <a:pt x="7449270" y="24557"/>
                  <a:pt x="7712912" y="0"/>
                </a:cubicBezTo>
                <a:cubicBezTo>
                  <a:pt x="7976554" y="-24557"/>
                  <a:pt x="8246398" y="81736"/>
                  <a:pt x="8496729" y="0"/>
                </a:cubicBezTo>
                <a:cubicBezTo>
                  <a:pt x="8747060" y="-81736"/>
                  <a:pt x="8952536" y="43385"/>
                  <a:pt x="9181107" y="0"/>
                </a:cubicBezTo>
                <a:cubicBezTo>
                  <a:pt x="9409678" y="-43385"/>
                  <a:pt x="9976143" y="83234"/>
                  <a:pt x="10362682" y="0"/>
                </a:cubicBezTo>
                <a:cubicBezTo>
                  <a:pt x="10661389" y="-5551"/>
                  <a:pt x="10784549" y="240363"/>
                  <a:pt x="10781414" y="418732"/>
                </a:cubicBezTo>
                <a:cubicBezTo>
                  <a:pt x="10823860" y="549735"/>
                  <a:pt x="10745964" y="819852"/>
                  <a:pt x="10781414" y="993773"/>
                </a:cubicBezTo>
                <a:cubicBezTo>
                  <a:pt x="10816864" y="1167694"/>
                  <a:pt x="10758327" y="1383710"/>
                  <a:pt x="10781414" y="1501819"/>
                </a:cubicBezTo>
                <a:cubicBezTo>
                  <a:pt x="10804501" y="1619928"/>
                  <a:pt x="10767621" y="1973285"/>
                  <a:pt x="10781414" y="2093609"/>
                </a:cubicBezTo>
                <a:cubicBezTo>
                  <a:pt x="10767209" y="2316277"/>
                  <a:pt x="10640357" y="2469889"/>
                  <a:pt x="10362682" y="2512341"/>
                </a:cubicBezTo>
                <a:cubicBezTo>
                  <a:pt x="10208743" y="2518551"/>
                  <a:pt x="10098745" y="2468806"/>
                  <a:pt x="9976623" y="2512341"/>
                </a:cubicBezTo>
                <a:cubicBezTo>
                  <a:pt x="9854501" y="2555876"/>
                  <a:pt x="9489537" y="2474892"/>
                  <a:pt x="9292245" y="2512341"/>
                </a:cubicBezTo>
                <a:cubicBezTo>
                  <a:pt x="9094953" y="2549790"/>
                  <a:pt x="8881241" y="2444395"/>
                  <a:pt x="8508428" y="2512341"/>
                </a:cubicBezTo>
                <a:cubicBezTo>
                  <a:pt x="8135615" y="2580287"/>
                  <a:pt x="8129232" y="2498173"/>
                  <a:pt x="7824050" y="2512341"/>
                </a:cubicBezTo>
                <a:cubicBezTo>
                  <a:pt x="7518868" y="2526509"/>
                  <a:pt x="7621177" y="2489199"/>
                  <a:pt x="7537430" y="2512341"/>
                </a:cubicBezTo>
                <a:cubicBezTo>
                  <a:pt x="7453683" y="2535483"/>
                  <a:pt x="7379649" y="2512205"/>
                  <a:pt x="7250811" y="2512341"/>
                </a:cubicBezTo>
                <a:cubicBezTo>
                  <a:pt x="7121973" y="2512477"/>
                  <a:pt x="6630841" y="2444517"/>
                  <a:pt x="6466993" y="2512341"/>
                </a:cubicBezTo>
                <a:cubicBezTo>
                  <a:pt x="6303145" y="2580165"/>
                  <a:pt x="5944144" y="2506236"/>
                  <a:pt x="5683176" y="2512341"/>
                </a:cubicBezTo>
                <a:cubicBezTo>
                  <a:pt x="5422208" y="2518446"/>
                  <a:pt x="5154199" y="2458071"/>
                  <a:pt x="4998798" y="2512341"/>
                </a:cubicBezTo>
                <a:cubicBezTo>
                  <a:pt x="4843397" y="2566611"/>
                  <a:pt x="4460557" y="2441048"/>
                  <a:pt x="4214981" y="2512341"/>
                </a:cubicBezTo>
                <a:cubicBezTo>
                  <a:pt x="3969405" y="2583634"/>
                  <a:pt x="3670560" y="2444312"/>
                  <a:pt x="3431164" y="2512341"/>
                </a:cubicBezTo>
                <a:cubicBezTo>
                  <a:pt x="3191768" y="2580370"/>
                  <a:pt x="2841104" y="2457048"/>
                  <a:pt x="2647347" y="2512341"/>
                </a:cubicBezTo>
                <a:cubicBezTo>
                  <a:pt x="2453590" y="2567634"/>
                  <a:pt x="2276329" y="2453487"/>
                  <a:pt x="2062408" y="2512341"/>
                </a:cubicBezTo>
                <a:cubicBezTo>
                  <a:pt x="1848487" y="2571195"/>
                  <a:pt x="1867073" y="2501017"/>
                  <a:pt x="1775789" y="2512341"/>
                </a:cubicBezTo>
                <a:cubicBezTo>
                  <a:pt x="1684505" y="2523665"/>
                  <a:pt x="1566064" y="2502149"/>
                  <a:pt x="1489169" y="2512341"/>
                </a:cubicBezTo>
                <a:cubicBezTo>
                  <a:pt x="1412274" y="2522533"/>
                  <a:pt x="847290" y="2406254"/>
                  <a:pt x="418732" y="2512341"/>
                </a:cubicBezTo>
                <a:cubicBezTo>
                  <a:pt x="220145" y="2538989"/>
                  <a:pt x="3739" y="2273461"/>
                  <a:pt x="0" y="2093609"/>
                </a:cubicBezTo>
                <a:cubicBezTo>
                  <a:pt x="-61140" y="1960355"/>
                  <a:pt x="24662" y="1692600"/>
                  <a:pt x="0" y="1535317"/>
                </a:cubicBezTo>
                <a:cubicBezTo>
                  <a:pt x="-24662" y="1378034"/>
                  <a:pt x="8593" y="1184147"/>
                  <a:pt x="0" y="1010522"/>
                </a:cubicBezTo>
                <a:cubicBezTo>
                  <a:pt x="-8593" y="836897"/>
                  <a:pt x="31042" y="594494"/>
                  <a:pt x="0" y="418732"/>
                </a:cubicBezTo>
                <a:close/>
              </a:path>
              <a:path w="10781414" h="2512341" stroke="0" extrusionOk="0">
                <a:moveTo>
                  <a:pt x="0" y="418732"/>
                </a:moveTo>
                <a:cubicBezTo>
                  <a:pt x="-22501" y="178449"/>
                  <a:pt x="166714" y="-6469"/>
                  <a:pt x="418732" y="0"/>
                </a:cubicBezTo>
                <a:cubicBezTo>
                  <a:pt x="556037" y="-17947"/>
                  <a:pt x="611211" y="16660"/>
                  <a:pt x="705352" y="0"/>
                </a:cubicBezTo>
                <a:cubicBezTo>
                  <a:pt x="799493" y="-16660"/>
                  <a:pt x="989614" y="26640"/>
                  <a:pt x="1091411" y="0"/>
                </a:cubicBezTo>
                <a:cubicBezTo>
                  <a:pt x="1193208" y="-26640"/>
                  <a:pt x="1658523" y="60887"/>
                  <a:pt x="1875228" y="0"/>
                </a:cubicBezTo>
                <a:cubicBezTo>
                  <a:pt x="2091933" y="-60887"/>
                  <a:pt x="2364274" y="33678"/>
                  <a:pt x="2559606" y="0"/>
                </a:cubicBezTo>
                <a:cubicBezTo>
                  <a:pt x="2754938" y="-33678"/>
                  <a:pt x="3025324" y="16975"/>
                  <a:pt x="3343423" y="0"/>
                </a:cubicBezTo>
                <a:cubicBezTo>
                  <a:pt x="3661522" y="-16975"/>
                  <a:pt x="3645056" y="15609"/>
                  <a:pt x="3729482" y="0"/>
                </a:cubicBezTo>
                <a:cubicBezTo>
                  <a:pt x="3813908" y="-15609"/>
                  <a:pt x="4326112" y="41317"/>
                  <a:pt x="4513300" y="0"/>
                </a:cubicBezTo>
                <a:cubicBezTo>
                  <a:pt x="4700488" y="-41317"/>
                  <a:pt x="4708420" y="8076"/>
                  <a:pt x="4799919" y="0"/>
                </a:cubicBezTo>
                <a:cubicBezTo>
                  <a:pt x="4891418" y="-8076"/>
                  <a:pt x="5271752" y="43571"/>
                  <a:pt x="5484297" y="0"/>
                </a:cubicBezTo>
                <a:cubicBezTo>
                  <a:pt x="5696842" y="-43571"/>
                  <a:pt x="5787757" y="33637"/>
                  <a:pt x="5870356" y="0"/>
                </a:cubicBezTo>
                <a:cubicBezTo>
                  <a:pt x="5952955" y="-33637"/>
                  <a:pt x="6141440" y="26055"/>
                  <a:pt x="6256416" y="0"/>
                </a:cubicBezTo>
                <a:cubicBezTo>
                  <a:pt x="6371392" y="-26055"/>
                  <a:pt x="6533760" y="6191"/>
                  <a:pt x="6741914" y="0"/>
                </a:cubicBezTo>
                <a:cubicBezTo>
                  <a:pt x="6950068" y="-6191"/>
                  <a:pt x="7157546" y="38787"/>
                  <a:pt x="7426292" y="0"/>
                </a:cubicBezTo>
                <a:cubicBezTo>
                  <a:pt x="7695038" y="-38787"/>
                  <a:pt x="8017593" y="20547"/>
                  <a:pt x="8210109" y="0"/>
                </a:cubicBezTo>
                <a:cubicBezTo>
                  <a:pt x="8402625" y="-20547"/>
                  <a:pt x="8584622" y="20826"/>
                  <a:pt x="8795048" y="0"/>
                </a:cubicBezTo>
                <a:cubicBezTo>
                  <a:pt x="9005474" y="-20826"/>
                  <a:pt x="9396378" y="1355"/>
                  <a:pt x="9578865" y="0"/>
                </a:cubicBezTo>
                <a:cubicBezTo>
                  <a:pt x="9761352" y="-1355"/>
                  <a:pt x="10152600" y="39335"/>
                  <a:pt x="10362682" y="0"/>
                </a:cubicBezTo>
                <a:cubicBezTo>
                  <a:pt x="10578853" y="25442"/>
                  <a:pt x="10791557" y="214730"/>
                  <a:pt x="10781414" y="418732"/>
                </a:cubicBezTo>
                <a:cubicBezTo>
                  <a:pt x="10798791" y="561631"/>
                  <a:pt x="10753768" y="719020"/>
                  <a:pt x="10781414" y="943527"/>
                </a:cubicBezTo>
                <a:cubicBezTo>
                  <a:pt x="10809060" y="1168034"/>
                  <a:pt x="10734434" y="1303414"/>
                  <a:pt x="10781414" y="1535317"/>
                </a:cubicBezTo>
                <a:cubicBezTo>
                  <a:pt x="10828394" y="1767220"/>
                  <a:pt x="10747968" y="1924923"/>
                  <a:pt x="10781414" y="2093609"/>
                </a:cubicBezTo>
                <a:cubicBezTo>
                  <a:pt x="10763340" y="2369309"/>
                  <a:pt x="10600407" y="2494120"/>
                  <a:pt x="10362682" y="2512341"/>
                </a:cubicBezTo>
                <a:cubicBezTo>
                  <a:pt x="10143429" y="2580259"/>
                  <a:pt x="9943674" y="2423413"/>
                  <a:pt x="9578865" y="2512341"/>
                </a:cubicBezTo>
                <a:cubicBezTo>
                  <a:pt x="9214056" y="2601269"/>
                  <a:pt x="9405467" y="2480366"/>
                  <a:pt x="9292245" y="2512341"/>
                </a:cubicBezTo>
                <a:cubicBezTo>
                  <a:pt x="9179023" y="2544316"/>
                  <a:pt x="8898630" y="2476023"/>
                  <a:pt x="8707307" y="2512341"/>
                </a:cubicBezTo>
                <a:cubicBezTo>
                  <a:pt x="8515984" y="2548659"/>
                  <a:pt x="8149502" y="2493867"/>
                  <a:pt x="7923490" y="2512341"/>
                </a:cubicBezTo>
                <a:cubicBezTo>
                  <a:pt x="7697478" y="2530815"/>
                  <a:pt x="7572701" y="2461740"/>
                  <a:pt x="7338551" y="2512341"/>
                </a:cubicBezTo>
                <a:cubicBezTo>
                  <a:pt x="7104401" y="2562942"/>
                  <a:pt x="7042697" y="2476265"/>
                  <a:pt x="6853053" y="2512341"/>
                </a:cubicBezTo>
                <a:cubicBezTo>
                  <a:pt x="6663409" y="2548417"/>
                  <a:pt x="6666076" y="2481895"/>
                  <a:pt x="6566433" y="2512341"/>
                </a:cubicBezTo>
                <a:cubicBezTo>
                  <a:pt x="6466790" y="2542787"/>
                  <a:pt x="6354047" y="2482082"/>
                  <a:pt x="6279813" y="2512341"/>
                </a:cubicBezTo>
                <a:cubicBezTo>
                  <a:pt x="6205579" y="2542600"/>
                  <a:pt x="5777533" y="2472010"/>
                  <a:pt x="5595435" y="2512341"/>
                </a:cubicBezTo>
                <a:cubicBezTo>
                  <a:pt x="5413337" y="2552672"/>
                  <a:pt x="5108609" y="2505607"/>
                  <a:pt x="4911058" y="2512341"/>
                </a:cubicBezTo>
                <a:cubicBezTo>
                  <a:pt x="4713507" y="2519075"/>
                  <a:pt x="4755719" y="2499800"/>
                  <a:pt x="4624438" y="2512341"/>
                </a:cubicBezTo>
                <a:cubicBezTo>
                  <a:pt x="4493157" y="2524882"/>
                  <a:pt x="4156046" y="2435170"/>
                  <a:pt x="3840621" y="2512341"/>
                </a:cubicBezTo>
                <a:cubicBezTo>
                  <a:pt x="3525196" y="2589512"/>
                  <a:pt x="3598478" y="2482572"/>
                  <a:pt x="3454561" y="2512341"/>
                </a:cubicBezTo>
                <a:cubicBezTo>
                  <a:pt x="3310644" y="2542110"/>
                  <a:pt x="3235004" y="2479001"/>
                  <a:pt x="3167942" y="2512341"/>
                </a:cubicBezTo>
                <a:cubicBezTo>
                  <a:pt x="3100880" y="2545681"/>
                  <a:pt x="2903777" y="2478083"/>
                  <a:pt x="2682443" y="2512341"/>
                </a:cubicBezTo>
                <a:cubicBezTo>
                  <a:pt x="2461109" y="2546599"/>
                  <a:pt x="2164415" y="2466580"/>
                  <a:pt x="1898626" y="2512341"/>
                </a:cubicBezTo>
                <a:cubicBezTo>
                  <a:pt x="1632837" y="2558102"/>
                  <a:pt x="1652513" y="2465836"/>
                  <a:pt x="1413127" y="2512341"/>
                </a:cubicBezTo>
                <a:cubicBezTo>
                  <a:pt x="1173741" y="2558846"/>
                  <a:pt x="1212034" y="2501418"/>
                  <a:pt x="1126507" y="2512341"/>
                </a:cubicBezTo>
                <a:cubicBezTo>
                  <a:pt x="1040980" y="2523264"/>
                  <a:pt x="584614" y="2500485"/>
                  <a:pt x="418732" y="2512341"/>
                </a:cubicBezTo>
                <a:cubicBezTo>
                  <a:pt x="217414" y="2562372"/>
                  <a:pt x="25592" y="2349307"/>
                  <a:pt x="0" y="2093609"/>
                </a:cubicBezTo>
                <a:cubicBezTo>
                  <a:pt x="-60590" y="1854362"/>
                  <a:pt x="40146" y="1673716"/>
                  <a:pt x="0" y="1535317"/>
                </a:cubicBezTo>
                <a:cubicBezTo>
                  <a:pt x="-40146" y="1396918"/>
                  <a:pt x="7476" y="1192216"/>
                  <a:pt x="0" y="943527"/>
                </a:cubicBezTo>
                <a:cubicBezTo>
                  <a:pt x="-7476" y="694838"/>
                  <a:pt x="32396" y="647929"/>
                  <a:pt x="0" y="41873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F4922"/>
            </a:solidFill>
            <a:extLst>
              <a:ext uri="{C807C97D-BFC1-408E-A445-0C87EB9F89A2}">
                <ask:lineSketchStyleProps xmlns:ask="http://schemas.microsoft.com/office/drawing/2018/sketchyshapes" sd="20911324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36" name="Picture 35" descr="A picture containing table, cup, indoor, slice&#10;&#10;Description automatically generated">
            <a:extLst>
              <a:ext uri="{FF2B5EF4-FFF2-40B4-BE49-F238E27FC236}">
                <a16:creationId xmlns:a16="http://schemas.microsoft.com/office/drawing/2014/main" id="{695645E3-A6AF-4C1F-B4A8-A5E87B0F8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83" y="2539650"/>
            <a:ext cx="3693075" cy="25123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picture containing basket, container, orange&#10;&#10;Description automatically generated">
            <a:extLst>
              <a:ext uri="{FF2B5EF4-FFF2-40B4-BE49-F238E27FC236}">
                <a16:creationId xmlns:a16="http://schemas.microsoft.com/office/drawing/2014/main" id="{A2F65B0D-FE85-47C8-80C6-F00A49269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5" y="2370469"/>
            <a:ext cx="2430381" cy="26223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C64137F-3941-4C3B-9706-94CD61598F96}"/>
              </a:ext>
            </a:extLst>
          </p:cNvPr>
          <p:cNvSpPr txBox="1"/>
          <p:nvPr/>
        </p:nvSpPr>
        <p:spPr>
          <a:xfrm>
            <a:off x="2169042" y="1753952"/>
            <a:ext cx="8035687" cy="1571393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Chúc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các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em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học</a:t>
            </a:r>
            <a:r>
              <a:rPr lang="en-US" sz="6000" dirty="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 </a:t>
            </a:r>
            <a:r>
              <a:rPr lang="en-US" sz="6000" dirty="0" err="1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tốt</a:t>
            </a:r>
            <a:r>
              <a:rPr lang="en-US" sz="6000">
                <a:ln w="12700">
                  <a:solidFill>
                    <a:srgbClr val="6F4922"/>
                  </a:solidFill>
                  <a:prstDash val="dash"/>
                </a:ln>
                <a:solidFill>
                  <a:srgbClr val="C1835C"/>
                </a:solidFill>
                <a:latin typeface="UTM Cookies" panose="02040603050506020204" pitchFamily="18" charset="0"/>
              </a:rPr>
              <a:t>!</a:t>
            </a:r>
            <a:endParaRPr lang="en-PH" sz="6000" dirty="0">
              <a:ln w="12700">
                <a:solidFill>
                  <a:srgbClr val="6F4922"/>
                </a:solidFill>
                <a:prstDash val="dash"/>
              </a:ln>
              <a:solidFill>
                <a:srgbClr val="C1835C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9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-10147" y="5534565"/>
              <a:ext cx="2470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3600" b="1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3600" b="1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4ED931C-2AC0-4E4F-ABB1-FDF3A6A8FE97}"/>
              </a:ext>
            </a:extLst>
          </p:cNvPr>
          <p:cNvGrpSpPr/>
          <p:nvPr/>
        </p:nvGrpSpPr>
        <p:grpSpPr>
          <a:xfrm>
            <a:off x="0" y="5534527"/>
            <a:ext cx="12192000" cy="7323221"/>
            <a:chOff x="0" y="5534527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0" y="5534527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335441" y="5644403"/>
              <a:ext cx="1773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28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35112"/>
            <a:ext cx="12192000" cy="7450761"/>
            <a:chOff x="0" y="5835112"/>
            <a:chExt cx="12192000" cy="745076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10002103" y="6166263"/>
                <a:ext cx="19657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8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8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7010885" y="5835112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8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61506" y="1121406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group of white mushrooms&#10;&#10;Description automatically generated with low confidence">
            <a:extLst>
              <a:ext uri="{FF2B5EF4-FFF2-40B4-BE49-F238E27FC236}">
                <a16:creationId xmlns:a16="http://schemas.microsoft.com/office/drawing/2014/main" id="{0F232200-CCBC-45D1-8E5B-5B27C2DD6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118" y="3338763"/>
            <a:ext cx="1882527" cy="28750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100EE13-CFBD-4676-A017-6C0427888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3880984"/>
            <a:ext cx="2118764" cy="2118764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2516527" y="1619600"/>
            <a:ext cx="8161112" cy="1161483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2819398" y="1793891"/>
            <a:ext cx="785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Hãy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đặt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2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kể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Ai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là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gì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?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6CD1229-C4EA-48EC-94CA-F2E3C3D0AB74}"/>
              </a:ext>
            </a:extLst>
          </p:cNvPr>
          <p:cNvSpPr/>
          <p:nvPr/>
        </p:nvSpPr>
        <p:spPr>
          <a:xfrm>
            <a:off x="2516527" y="3079221"/>
            <a:ext cx="7764591" cy="191921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947395-4C61-47EE-A359-5BA53CD2EC63}"/>
              </a:ext>
            </a:extLst>
          </p:cNvPr>
          <p:cNvSpPr txBox="1"/>
          <p:nvPr/>
        </p:nvSpPr>
        <p:spPr>
          <a:xfrm>
            <a:off x="2782953" y="3315271"/>
            <a:ext cx="7231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Xác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định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chủ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và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vị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ngữ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trong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đó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effectLst/>
                <a:latin typeface="UTM Cookies" panose="02040603050506020204" pitchFamily="18" charset="0"/>
              </a:rPr>
              <a:t>.</a:t>
            </a:r>
            <a:endParaRPr lang="en-PH" sz="4800" dirty="0">
              <a:ln w="28575">
                <a:noFill/>
              </a:ln>
              <a:solidFill>
                <a:schemeClr val="bg1"/>
              </a:solidFill>
              <a:effectLst/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4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30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6" y="1596488"/>
            <a:ext cx="10808814" cy="851925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740338" y="1511093"/>
            <a:ext cx="611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1.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Đọc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8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: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78023" y="2847669"/>
            <a:ext cx="8990077" cy="253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  <a:p>
            <a:pPr algn="r">
              <a:lnSpc>
                <a:spcPct val="150000"/>
              </a:lnSpc>
            </a:pPr>
            <a:r>
              <a:rPr lang="vi-VN" sz="2400" i="1" dirty="0">
                <a:solidFill>
                  <a:schemeClr val="bg1"/>
                </a:solidFill>
                <a:latin typeface="UTM Avo" panose="02040603050506020204" pitchFamily="18" charset="0"/>
              </a:rPr>
              <a:t>Nguyễn Thị Ngọc Tú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802437"/>
            <a:ext cx="2443694" cy="366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5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4"/>
            <a:ext cx="10975863" cy="1323439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0985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2.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trên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dạng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Ai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i="1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i="1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?.</a:t>
            </a: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93160" y="3182894"/>
            <a:ext cx="89900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Một chị phụ nữ nhìn tôi mỉm cười, hỏi: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con nhà ai mà đến giúp chị chạy muối thế này?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  <a:latin typeface="UTM Avo" panose="02040603050506020204" pitchFamily="18" charset="0"/>
              </a:rPr>
              <a:t>- Em là cháu bác Tự. Em về làng nghỉ hè.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66A4C6-7734-4B5C-BD91-7DFF789F0E76}"/>
              </a:ext>
            </a:extLst>
          </p:cNvPr>
          <p:cNvSpPr/>
          <p:nvPr/>
        </p:nvSpPr>
        <p:spPr>
          <a:xfrm>
            <a:off x="2526101" y="4677640"/>
            <a:ext cx="4151605" cy="547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6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15482" y="275513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1101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3.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vừa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tìm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được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273056" y="3577046"/>
            <a:ext cx="8955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chemeClr val="bg1"/>
                </a:solidFill>
                <a:latin typeface="UTM Avo" panose="02040603050506020204" pitchFamily="18" charset="0"/>
              </a:rPr>
              <a:t>Em là cháu bác Tự</a:t>
            </a:r>
            <a:r>
              <a:rPr lang="en-US" sz="72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72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D995C47C-8F46-4920-AEC7-58F1207C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390" y="2525639"/>
            <a:ext cx="11010075" cy="57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Để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xác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định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được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vị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ngữ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ta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phải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làm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6B41EA4D-601C-44EF-B724-D98664419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275" y="2469291"/>
            <a:ext cx="110100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Trong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b="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Em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cháu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bác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Tự</a:t>
            </a:r>
            <a:r>
              <a:rPr lang="en-US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bộ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phận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nào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trả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lời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cho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câu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hỏi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b="1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en-US" altLang="en-US" sz="3600" b="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/>
          <p:nvPr/>
        </p:nvCxnSpPr>
        <p:spPr>
          <a:xfrm flipH="1">
            <a:off x="3695700" y="3429000"/>
            <a:ext cx="228600" cy="15748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355145" y="4739275"/>
            <a:ext cx="1340555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3924301" y="47392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3937001" y="4891675"/>
            <a:ext cx="6854972" cy="0"/>
          </a:xfrm>
          <a:prstGeom prst="line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13">
            <a:extLst>
              <a:ext uri="{FF2B5EF4-FFF2-40B4-BE49-F238E27FC236}">
                <a16:creationId xmlns:a16="http://schemas.microsoft.com/office/drawing/2014/main" id="{B2682C8B-384A-4979-B65E-47381AC4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598" y="2519053"/>
            <a:ext cx="11010075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vi-VN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Vị ngữ được nối với chủ ngữ bằng từ gì?</a:t>
            </a:r>
          </a:p>
        </p:txBody>
      </p: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6244825" y="4797007"/>
            <a:ext cx="341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!!TextBox 50">
            <a:extLst>
              <a:ext uri="{FF2B5EF4-FFF2-40B4-BE49-F238E27FC236}">
                <a16:creationId xmlns:a16="http://schemas.microsoft.com/office/drawing/2014/main" id="{58D13201-8C24-4480-8183-7BA8A612A95C}"/>
              </a:ext>
            </a:extLst>
          </p:cNvPr>
          <p:cNvSpPr txBox="1"/>
          <p:nvPr/>
        </p:nvSpPr>
        <p:spPr>
          <a:xfrm>
            <a:off x="3875246" y="3577046"/>
            <a:ext cx="108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>
                <a:solidFill>
                  <a:srgbClr val="00B0F0"/>
                </a:solidFill>
                <a:latin typeface="UTM Avo" panose="02040603050506020204" pitchFamily="18" charset="0"/>
              </a:rPr>
              <a:t>là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5DC7EA5-61CE-4501-B609-ADB03DF31DB8}"/>
              </a:ext>
            </a:extLst>
          </p:cNvPr>
          <p:cNvSpPr/>
          <p:nvPr/>
        </p:nvSpPr>
        <p:spPr>
          <a:xfrm rot="16200000">
            <a:off x="7675904" y="799399"/>
            <a:ext cx="375429" cy="5758575"/>
          </a:xfrm>
          <a:prstGeom prst="rightBrace">
            <a:avLst>
              <a:gd name="adj1" fmla="val 8333"/>
              <a:gd name="adj2" fmla="val 48597"/>
            </a:avLst>
          </a:prstGeom>
          <a:ln w="571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3083F048-56C1-46FF-9E61-66F27F6E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140" y="2489440"/>
            <a:ext cx="2645319" cy="7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Từ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loại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3600" i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gì</a:t>
            </a:r>
            <a:r>
              <a:rPr lang="en-US" alt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?</a:t>
            </a:r>
            <a:endParaRPr lang="vi-VN" altLang="en-US" sz="36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id="{AD9D8174-01C4-425E-99B6-AFC687006629}"/>
              </a:ext>
            </a:extLst>
          </p:cNvPr>
          <p:cNvSpPr txBox="1"/>
          <p:nvPr/>
        </p:nvSpPr>
        <p:spPr>
          <a:xfrm>
            <a:off x="5760491" y="2255370"/>
            <a:ext cx="434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Cụm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danh</a:t>
            </a:r>
            <a:r>
              <a:rPr lang="en-US" sz="4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UTM Avo" panose="02040603050506020204" pitchFamily="18" charset="0"/>
              </a:rPr>
              <a:t>từ</a:t>
            </a:r>
            <a:endParaRPr lang="vi-VN" sz="4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3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3" grpId="0"/>
      <p:bldP spid="43" grpId="1"/>
      <p:bldP spid="44" grpId="0"/>
      <p:bldP spid="45" grpId="0"/>
      <p:bldP spid="26" grpId="0" animBg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88992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516527" y="2758756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89178" y="2731261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652478" y="3466642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63411" y="3445836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76111" y="3534736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5940384" y="3555033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id="{510AF93F-4BC2-4BFD-B260-C6B55EC4312F}"/>
              </a:ext>
            </a:extLst>
          </p:cNvPr>
          <p:cNvSpPr txBox="1"/>
          <p:nvPr/>
        </p:nvSpPr>
        <p:spPr>
          <a:xfrm>
            <a:off x="2516527" y="420242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13931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485527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484401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493291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id="{EC054615-24D8-4254-A89E-E84150731BD8}"/>
              </a:ext>
            </a:extLst>
          </p:cNvPr>
          <p:cNvSpPr txBox="1"/>
          <p:nvPr/>
        </p:nvSpPr>
        <p:spPr>
          <a:xfrm>
            <a:off x="6656620" y="4919884"/>
            <a:ext cx="181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8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8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8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E240A9E-24F3-477E-855B-B1E3CA3DE760}"/>
              </a:ext>
            </a:extLst>
          </p:cNvPr>
          <p:cNvSpPr/>
          <p:nvPr/>
        </p:nvSpPr>
        <p:spPr>
          <a:xfrm>
            <a:off x="618338" y="1539898"/>
            <a:ext cx="8333833" cy="72879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10651" y="1526523"/>
            <a:ext cx="854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*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Xác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định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sau</a:t>
            </a:r>
            <a:r>
              <a:rPr lang="en-US" sz="4000" dirty="0">
                <a:ln w="28575">
                  <a:noFill/>
                </a:ln>
                <a:solidFill>
                  <a:srgbClr val="956740"/>
                </a:solidFill>
                <a:latin typeface="UTM Cookies" panose="02040603050506020204" pitchFamily="18" charset="0"/>
              </a:rPr>
              <a:t>.</a:t>
            </a:r>
            <a:endParaRPr lang="en-US" sz="4000" i="1" dirty="0">
              <a:ln w="28575">
                <a:noFill/>
              </a:ln>
              <a:solidFill>
                <a:srgbClr val="956740"/>
              </a:solidFill>
              <a:latin typeface="UTM Cookies" panose="02040603050506020204" pitchFamily="18" charset="0"/>
            </a:endParaRPr>
          </a:p>
        </p:txBody>
      </p:sp>
      <p:sp>
        <p:nvSpPr>
          <p:cNvPr id="51" name="!!TextBox 50">
            <a:extLst>
              <a:ext uri="{FF2B5EF4-FFF2-40B4-BE49-F238E27FC236}">
                <a16:creationId xmlns:a16="http://schemas.microsoft.com/office/drawing/2014/main" id="{B12AA075-9A15-42A5-AE0B-E6D075C4A358}"/>
              </a:ext>
            </a:extLst>
          </p:cNvPr>
          <p:cNvSpPr txBox="1"/>
          <p:nvPr/>
        </p:nvSpPr>
        <p:spPr>
          <a:xfrm>
            <a:off x="2455549" y="2349810"/>
            <a:ext cx="8607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chemeClr val="bg1"/>
                </a:solidFill>
                <a:latin typeface="UTM Avo" panose="02040603050506020204" pitchFamily="18" charset="0"/>
              </a:rPr>
              <a:t>là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sinh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C8CE45-05AB-4245-8475-DDB6A03B91C9}"/>
              </a:ext>
            </a:extLst>
          </p:cNvPr>
          <p:cNvCxnSpPr>
            <a:cxnSpLocks/>
          </p:cNvCxnSpPr>
          <p:nvPr/>
        </p:nvCxnSpPr>
        <p:spPr>
          <a:xfrm flipH="1">
            <a:off x="5228200" y="2322315"/>
            <a:ext cx="86933" cy="5988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3328A1F-DEB3-48D7-8B81-9D387569EBEC}"/>
              </a:ext>
            </a:extLst>
          </p:cNvPr>
          <p:cNvCxnSpPr>
            <a:cxnSpLocks/>
          </p:cNvCxnSpPr>
          <p:nvPr/>
        </p:nvCxnSpPr>
        <p:spPr>
          <a:xfrm flipH="1">
            <a:off x="2591500" y="3057696"/>
            <a:ext cx="2460348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551DE28-AFA4-4891-90A9-DA9076D503FE}"/>
              </a:ext>
            </a:extLst>
          </p:cNvPr>
          <p:cNvCxnSpPr>
            <a:cxnSpLocks/>
          </p:cNvCxnSpPr>
          <p:nvPr/>
        </p:nvCxnSpPr>
        <p:spPr>
          <a:xfrm flipH="1">
            <a:off x="5302433" y="3036890"/>
            <a:ext cx="24818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F1972-C232-49F7-91C6-64DA209AB730}"/>
              </a:ext>
            </a:extLst>
          </p:cNvPr>
          <p:cNvCxnSpPr>
            <a:cxnSpLocks/>
          </p:cNvCxnSpPr>
          <p:nvPr/>
        </p:nvCxnSpPr>
        <p:spPr>
          <a:xfrm flipH="1">
            <a:off x="5315133" y="3125790"/>
            <a:ext cx="246913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TextBox 50">
            <a:extLst>
              <a:ext uri="{FF2B5EF4-FFF2-40B4-BE49-F238E27FC236}">
                <a16:creationId xmlns:a16="http://schemas.microsoft.com/office/drawing/2014/main" id="{7297ED7D-BD1F-43CF-9713-D9E5B798928C}"/>
              </a:ext>
            </a:extLst>
          </p:cNvPr>
          <p:cNvSpPr txBox="1"/>
          <p:nvPr/>
        </p:nvSpPr>
        <p:spPr>
          <a:xfrm>
            <a:off x="5879406" y="3146087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35DC7EA5-61CE-4501-B609-ADB03DF31DB8}"/>
              </a:ext>
            </a:extLst>
          </p:cNvPr>
          <p:cNvSpPr/>
          <p:nvPr/>
        </p:nvSpPr>
        <p:spPr>
          <a:xfrm rot="16200000">
            <a:off x="6817244" y="1384478"/>
            <a:ext cx="236781" cy="2112454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TextBox 50">
            <a:extLst>
              <a:ext uri="{FF2B5EF4-FFF2-40B4-BE49-F238E27FC236}">
                <a16:creationId xmlns:a16="http://schemas.microsoft.com/office/drawing/2014/main" id="{AD9D8174-01C4-425E-99B6-AFC687006629}"/>
              </a:ext>
            </a:extLst>
          </p:cNvPr>
          <p:cNvSpPr txBox="1"/>
          <p:nvPr/>
        </p:nvSpPr>
        <p:spPr>
          <a:xfrm>
            <a:off x="6009287" y="1548521"/>
            <a:ext cx="1856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!!TextBox 50">
            <a:extLst>
              <a:ext uri="{FF2B5EF4-FFF2-40B4-BE49-F238E27FC236}">
                <a16:creationId xmlns:a16="http://schemas.microsoft.com/office/drawing/2014/main" id="{510AF93F-4BC2-4BFD-B260-C6B55EC4312F}"/>
              </a:ext>
            </a:extLst>
          </p:cNvPr>
          <p:cNvSpPr txBox="1"/>
          <p:nvPr/>
        </p:nvSpPr>
        <p:spPr>
          <a:xfrm>
            <a:off x="2516527" y="4396974"/>
            <a:ext cx="9065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Bạn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Lan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trưởng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lớp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vi-VN" sz="40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F200B9-42B3-4671-88CB-C744B6AD2474}"/>
              </a:ext>
            </a:extLst>
          </p:cNvPr>
          <p:cNvCxnSpPr>
            <a:cxnSpLocks/>
          </p:cNvCxnSpPr>
          <p:nvPr/>
        </p:nvCxnSpPr>
        <p:spPr>
          <a:xfrm flipH="1">
            <a:off x="4597012" y="4333863"/>
            <a:ext cx="126791" cy="8359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D0FCF4-D51C-40A4-842B-E130D24AC6E2}"/>
              </a:ext>
            </a:extLst>
          </p:cNvPr>
          <p:cNvCxnSpPr>
            <a:cxnSpLocks/>
          </p:cNvCxnSpPr>
          <p:nvPr/>
        </p:nvCxnSpPr>
        <p:spPr>
          <a:xfrm flipH="1">
            <a:off x="2637627" y="5049827"/>
            <a:ext cx="1959385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804A57B-744B-40D4-AF9E-892A2147EA71}"/>
              </a:ext>
            </a:extLst>
          </p:cNvPr>
          <p:cNvCxnSpPr>
            <a:cxnSpLocks/>
          </p:cNvCxnSpPr>
          <p:nvPr/>
        </p:nvCxnSpPr>
        <p:spPr>
          <a:xfrm flipH="1">
            <a:off x="4727319" y="5038562"/>
            <a:ext cx="5090851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D4C6DD-5A44-43DF-B267-8DBA8E82E00F}"/>
              </a:ext>
            </a:extLst>
          </p:cNvPr>
          <p:cNvCxnSpPr>
            <a:cxnSpLocks/>
          </p:cNvCxnSpPr>
          <p:nvPr/>
        </p:nvCxnSpPr>
        <p:spPr>
          <a:xfrm flipH="1">
            <a:off x="4740020" y="5127462"/>
            <a:ext cx="4994196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!!TextBox 50">
            <a:extLst>
              <a:ext uri="{FF2B5EF4-FFF2-40B4-BE49-F238E27FC236}">
                <a16:creationId xmlns:a16="http://schemas.microsoft.com/office/drawing/2014/main" id="{EC054615-24D8-4254-A89E-E84150731BD8}"/>
              </a:ext>
            </a:extLst>
          </p:cNvPr>
          <p:cNvSpPr txBox="1"/>
          <p:nvPr/>
        </p:nvSpPr>
        <p:spPr>
          <a:xfrm>
            <a:off x="6656620" y="5114434"/>
            <a:ext cx="1819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UTM Avo" panose="02040603050506020204" pitchFamily="18" charset="0"/>
              </a:rPr>
              <a:t>ngữ</a:t>
            </a:r>
            <a:r>
              <a:rPr lang="en-US" sz="2400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  <a:endParaRPr lang="vi-VN" sz="24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2912CFD6-56D8-4553-AD73-D71543C5136B}"/>
              </a:ext>
            </a:extLst>
          </p:cNvPr>
          <p:cNvSpPr/>
          <p:nvPr/>
        </p:nvSpPr>
        <p:spPr>
          <a:xfrm rot="16200000">
            <a:off x="7351882" y="2263283"/>
            <a:ext cx="388661" cy="4478240"/>
          </a:xfrm>
          <a:prstGeom prst="rightBrace">
            <a:avLst>
              <a:gd name="adj1" fmla="val 8333"/>
              <a:gd name="adj2" fmla="val 48597"/>
            </a:avLst>
          </a:prstGeom>
          <a:ln w="19050">
            <a:solidFill>
              <a:srgbClr val="F1E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!!TextBox 50">
            <a:extLst>
              <a:ext uri="{FF2B5EF4-FFF2-40B4-BE49-F238E27FC236}">
                <a16:creationId xmlns:a16="http://schemas.microsoft.com/office/drawing/2014/main" id="{276DB736-B38A-4F42-A887-6639EEBDE7BE}"/>
              </a:ext>
            </a:extLst>
          </p:cNvPr>
          <p:cNvSpPr txBox="1"/>
          <p:nvPr/>
        </p:nvSpPr>
        <p:spPr>
          <a:xfrm>
            <a:off x="5594813" y="150847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!!TextBox 50">
            <a:extLst>
              <a:ext uri="{FF2B5EF4-FFF2-40B4-BE49-F238E27FC236}">
                <a16:creationId xmlns:a16="http://schemas.microsoft.com/office/drawing/2014/main" id="{7731C55C-22B8-42B6-9837-15E199BA1D30}"/>
              </a:ext>
            </a:extLst>
          </p:cNvPr>
          <p:cNvSpPr txBox="1"/>
          <p:nvPr/>
        </p:nvSpPr>
        <p:spPr>
          <a:xfrm>
            <a:off x="6446152" y="3605985"/>
            <a:ext cx="224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Từ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loại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1E5DB"/>
                </a:solidFill>
                <a:latin typeface="UTM Avo" panose="02040603050506020204" pitchFamily="18" charset="0"/>
              </a:rPr>
              <a:t>gì</a:t>
            </a:r>
            <a:r>
              <a:rPr lang="en-US" sz="3200" dirty="0">
                <a:solidFill>
                  <a:srgbClr val="F1E5DB"/>
                </a:solidFill>
                <a:latin typeface="UTM Avo" panose="02040603050506020204" pitchFamily="18" charset="0"/>
              </a:rPr>
              <a:t>?</a:t>
            </a:r>
            <a:endParaRPr lang="vi-VN" sz="3200" dirty="0">
              <a:solidFill>
                <a:srgbClr val="F1E5DB"/>
              </a:solidFill>
              <a:latin typeface="UTM Avo" panose="02040603050506020204" pitchFamily="18" charset="0"/>
            </a:endParaRPr>
          </a:p>
        </p:txBody>
      </p:sp>
      <p:sp>
        <p:nvSpPr>
          <p:cNvPr id="70" name="!!TextBox 50">
            <a:extLst>
              <a:ext uri="{FF2B5EF4-FFF2-40B4-BE49-F238E27FC236}">
                <a16:creationId xmlns:a16="http://schemas.microsoft.com/office/drawing/2014/main" id="{E58B6692-E99E-4FED-BCC1-0D391AD06C06}"/>
              </a:ext>
            </a:extLst>
          </p:cNvPr>
          <p:cNvSpPr txBox="1"/>
          <p:nvPr/>
        </p:nvSpPr>
        <p:spPr>
          <a:xfrm>
            <a:off x="5989531" y="3592816"/>
            <a:ext cx="299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Cụm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danh</a:t>
            </a:r>
            <a:r>
              <a:rPr lang="en-US" sz="3200" dirty="0">
                <a:solidFill>
                  <a:srgbClr val="00B0F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TM Avo" panose="02040603050506020204" pitchFamily="18" charset="0"/>
              </a:rPr>
              <a:t>từ</a:t>
            </a:r>
            <a:endParaRPr lang="vi-VN" sz="3200" dirty="0">
              <a:solidFill>
                <a:srgbClr val="00B0F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43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7" grpId="0"/>
      <p:bldP spid="59" grpId="0" animBg="1"/>
      <p:bldP spid="61" grpId="0"/>
      <p:bldP spid="61" grpId="1"/>
      <p:bldP spid="62" grpId="0"/>
      <p:bldP spid="62" grpId="1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raphic 20" descr="Grid lines">
            <a:extLst>
              <a:ext uri="{FF2B5EF4-FFF2-40B4-BE49-F238E27FC236}">
                <a16:creationId xmlns:a16="http://schemas.microsoft.com/office/drawing/2014/main" id="{2BEFB701-2A7E-469D-B8DC-C1AA554F1FE3}"/>
              </a:ext>
            </a:extLst>
          </p:cNvPr>
          <p:cNvSpPr/>
          <p:nvPr/>
        </p:nvSpPr>
        <p:spPr>
          <a:xfrm>
            <a:off x="6988199" y="-2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sp>
        <p:nvSpPr>
          <p:cNvPr id="23" name="Graphic 19" descr="Grid lines">
            <a:extLst>
              <a:ext uri="{FF2B5EF4-FFF2-40B4-BE49-F238E27FC236}">
                <a16:creationId xmlns:a16="http://schemas.microsoft.com/office/drawing/2014/main" id="{D4BD20A4-764F-41FA-A0C0-EF0E34B52D20}"/>
              </a:ext>
            </a:extLst>
          </p:cNvPr>
          <p:cNvSpPr/>
          <p:nvPr/>
        </p:nvSpPr>
        <p:spPr>
          <a:xfrm>
            <a:off x="-1" y="-1"/>
            <a:ext cx="7591647" cy="7591647"/>
          </a:xfrm>
          <a:custGeom>
            <a:avLst/>
            <a:gdLst>
              <a:gd name="connsiteX0" fmla="*/ 7591647 w 7591647"/>
              <a:gd name="connsiteY0" fmla="*/ 643187 h 7591647"/>
              <a:gd name="connsiteX1" fmla="*/ 7591647 w 7591647"/>
              <a:gd name="connsiteY1" fmla="*/ 622104 h 7591647"/>
              <a:gd name="connsiteX2" fmla="*/ 6969559 w 7591647"/>
              <a:gd name="connsiteY2" fmla="*/ 622104 h 7591647"/>
              <a:gd name="connsiteX3" fmla="*/ 6969559 w 7591647"/>
              <a:gd name="connsiteY3" fmla="*/ 0 h 7591647"/>
              <a:gd name="connsiteX4" fmla="*/ 6948477 w 7591647"/>
              <a:gd name="connsiteY4" fmla="*/ 0 h 7591647"/>
              <a:gd name="connsiteX5" fmla="*/ 6948477 w 7591647"/>
              <a:gd name="connsiteY5" fmla="*/ 622088 h 7591647"/>
              <a:gd name="connsiteX6" fmla="*/ 6336922 w 7591647"/>
              <a:gd name="connsiteY6" fmla="*/ 622088 h 7591647"/>
              <a:gd name="connsiteX7" fmla="*/ 6336922 w 7591647"/>
              <a:gd name="connsiteY7" fmla="*/ 0 h 7591647"/>
              <a:gd name="connsiteX8" fmla="*/ 6315840 w 7591647"/>
              <a:gd name="connsiteY8" fmla="*/ 0 h 7591647"/>
              <a:gd name="connsiteX9" fmla="*/ 6315840 w 7591647"/>
              <a:gd name="connsiteY9" fmla="*/ 622088 h 7591647"/>
              <a:gd name="connsiteX10" fmla="*/ 5704285 w 7591647"/>
              <a:gd name="connsiteY10" fmla="*/ 622088 h 7591647"/>
              <a:gd name="connsiteX11" fmla="*/ 5704285 w 7591647"/>
              <a:gd name="connsiteY11" fmla="*/ 0 h 7591647"/>
              <a:gd name="connsiteX12" fmla="*/ 5683202 w 7591647"/>
              <a:gd name="connsiteY12" fmla="*/ 0 h 7591647"/>
              <a:gd name="connsiteX13" fmla="*/ 5683202 w 7591647"/>
              <a:gd name="connsiteY13" fmla="*/ 622088 h 7591647"/>
              <a:gd name="connsiteX14" fmla="*/ 5071647 w 7591647"/>
              <a:gd name="connsiteY14" fmla="*/ 622088 h 7591647"/>
              <a:gd name="connsiteX15" fmla="*/ 5071647 w 7591647"/>
              <a:gd name="connsiteY15" fmla="*/ 0 h 7591647"/>
              <a:gd name="connsiteX16" fmla="*/ 5050565 w 7591647"/>
              <a:gd name="connsiteY16" fmla="*/ 0 h 7591647"/>
              <a:gd name="connsiteX17" fmla="*/ 5050565 w 7591647"/>
              <a:gd name="connsiteY17" fmla="*/ 622088 h 7591647"/>
              <a:gd name="connsiteX18" fmla="*/ 4439010 w 7591647"/>
              <a:gd name="connsiteY18" fmla="*/ 622088 h 7591647"/>
              <a:gd name="connsiteX19" fmla="*/ 4439010 w 7591647"/>
              <a:gd name="connsiteY19" fmla="*/ 0 h 7591647"/>
              <a:gd name="connsiteX20" fmla="*/ 4417928 w 7591647"/>
              <a:gd name="connsiteY20" fmla="*/ 0 h 7591647"/>
              <a:gd name="connsiteX21" fmla="*/ 4417928 w 7591647"/>
              <a:gd name="connsiteY21" fmla="*/ 622088 h 7591647"/>
              <a:gd name="connsiteX22" fmla="*/ 3806373 w 7591647"/>
              <a:gd name="connsiteY22" fmla="*/ 622088 h 7591647"/>
              <a:gd name="connsiteX23" fmla="*/ 3806373 w 7591647"/>
              <a:gd name="connsiteY23" fmla="*/ 0 h 7591647"/>
              <a:gd name="connsiteX24" fmla="*/ 3785290 w 7591647"/>
              <a:gd name="connsiteY24" fmla="*/ 0 h 7591647"/>
              <a:gd name="connsiteX25" fmla="*/ 3785290 w 7591647"/>
              <a:gd name="connsiteY25" fmla="*/ 622088 h 7591647"/>
              <a:gd name="connsiteX26" fmla="*/ 3173736 w 7591647"/>
              <a:gd name="connsiteY26" fmla="*/ 622088 h 7591647"/>
              <a:gd name="connsiteX27" fmla="*/ 3173736 w 7591647"/>
              <a:gd name="connsiteY27" fmla="*/ 0 h 7591647"/>
              <a:gd name="connsiteX28" fmla="*/ 3152653 w 7591647"/>
              <a:gd name="connsiteY28" fmla="*/ 0 h 7591647"/>
              <a:gd name="connsiteX29" fmla="*/ 3152653 w 7591647"/>
              <a:gd name="connsiteY29" fmla="*/ 622088 h 7591647"/>
              <a:gd name="connsiteX30" fmla="*/ 2541098 w 7591647"/>
              <a:gd name="connsiteY30" fmla="*/ 622088 h 7591647"/>
              <a:gd name="connsiteX31" fmla="*/ 2541098 w 7591647"/>
              <a:gd name="connsiteY31" fmla="*/ 0 h 7591647"/>
              <a:gd name="connsiteX32" fmla="*/ 2520016 w 7591647"/>
              <a:gd name="connsiteY32" fmla="*/ 0 h 7591647"/>
              <a:gd name="connsiteX33" fmla="*/ 2520016 w 7591647"/>
              <a:gd name="connsiteY33" fmla="*/ 622088 h 7591647"/>
              <a:gd name="connsiteX34" fmla="*/ 1908461 w 7591647"/>
              <a:gd name="connsiteY34" fmla="*/ 622088 h 7591647"/>
              <a:gd name="connsiteX35" fmla="*/ 1908461 w 7591647"/>
              <a:gd name="connsiteY35" fmla="*/ 0 h 7591647"/>
              <a:gd name="connsiteX36" fmla="*/ 1887378 w 7591647"/>
              <a:gd name="connsiteY36" fmla="*/ 0 h 7591647"/>
              <a:gd name="connsiteX37" fmla="*/ 1887378 w 7591647"/>
              <a:gd name="connsiteY37" fmla="*/ 622088 h 7591647"/>
              <a:gd name="connsiteX38" fmla="*/ 1275824 w 7591647"/>
              <a:gd name="connsiteY38" fmla="*/ 622088 h 7591647"/>
              <a:gd name="connsiteX39" fmla="*/ 1275824 w 7591647"/>
              <a:gd name="connsiteY39" fmla="*/ 0 h 7591647"/>
              <a:gd name="connsiteX40" fmla="*/ 1254741 w 7591647"/>
              <a:gd name="connsiteY40" fmla="*/ 0 h 7591647"/>
              <a:gd name="connsiteX41" fmla="*/ 1254741 w 7591647"/>
              <a:gd name="connsiteY41" fmla="*/ 622088 h 7591647"/>
              <a:gd name="connsiteX42" fmla="*/ 643187 w 7591647"/>
              <a:gd name="connsiteY42" fmla="*/ 622088 h 7591647"/>
              <a:gd name="connsiteX43" fmla="*/ 643187 w 7591647"/>
              <a:gd name="connsiteY43" fmla="*/ 0 h 7591647"/>
              <a:gd name="connsiteX44" fmla="*/ 622104 w 7591647"/>
              <a:gd name="connsiteY44" fmla="*/ 0 h 7591647"/>
              <a:gd name="connsiteX45" fmla="*/ 622104 w 7591647"/>
              <a:gd name="connsiteY45" fmla="*/ 622088 h 7591647"/>
              <a:gd name="connsiteX46" fmla="*/ 0 w 7591647"/>
              <a:gd name="connsiteY46" fmla="*/ 622088 h 7591647"/>
              <a:gd name="connsiteX47" fmla="*/ 0 w 7591647"/>
              <a:gd name="connsiteY47" fmla="*/ 643171 h 7591647"/>
              <a:gd name="connsiteX48" fmla="*/ 622088 w 7591647"/>
              <a:gd name="connsiteY48" fmla="*/ 643171 h 7591647"/>
              <a:gd name="connsiteX49" fmla="*/ 622088 w 7591647"/>
              <a:gd name="connsiteY49" fmla="*/ 1254725 h 7591647"/>
              <a:gd name="connsiteX50" fmla="*/ 0 w 7591647"/>
              <a:gd name="connsiteY50" fmla="*/ 1254725 h 7591647"/>
              <a:gd name="connsiteX51" fmla="*/ 0 w 7591647"/>
              <a:gd name="connsiteY51" fmla="*/ 1275808 h 7591647"/>
              <a:gd name="connsiteX52" fmla="*/ 622088 w 7591647"/>
              <a:gd name="connsiteY52" fmla="*/ 1275808 h 7591647"/>
              <a:gd name="connsiteX53" fmla="*/ 622088 w 7591647"/>
              <a:gd name="connsiteY53" fmla="*/ 1887363 h 7591647"/>
              <a:gd name="connsiteX54" fmla="*/ 0 w 7591647"/>
              <a:gd name="connsiteY54" fmla="*/ 1887363 h 7591647"/>
              <a:gd name="connsiteX55" fmla="*/ 0 w 7591647"/>
              <a:gd name="connsiteY55" fmla="*/ 1908445 h 7591647"/>
              <a:gd name="connsiteX56" fmla="*/ 622088 w 7591647"/>
              <a:gd name="connsiteY56" fmla="*/ 1908445 h 7591647"/>
              <a:gd name="connsiteX57" fmla="*/ 622088 w 7591647"/>
              <a:gd name="connsiteY57" fmla="*/ 2520000 h 7591647"/>
              <a:gd name="connsiteX58" fmla="*/ 0 w 7591647"/>
              <a:gd name="connsiteY58" fmla="*/ 2520000 h 7591647"/>
              <a:gd name="connsiteX59" fmla="*/ 0 w 7591647"/>
              <a:gd name="connsiteY59" fmla="*/ 2541083 h 7591647"/>
              <a:gd name="connsiteX60" fmla="*/ 622088 w 7591647"/>
              <a:gd name="connsiteY60" fmla="*/ 2541083 h 7591647"/>
              <a:gd name="connsiteX61" fmla="*/ 622088 w 7591647"/>
              <a:gd name="connsiteY61" fmla="*/ 3152637 h 7591647"/>
              <a:gd name="connsiteX62" fmla="*/ 0 w 7591647"/>
              <a:gd name="connsiteY62" fmla="*/ 3152637 h 7591647"/>
              <a:gd name="connsiteX63" fmla="*/ 0 w 7591647"/>
              <a:gd name="connsiteY63" fmla="*/ 3173720 h 7591647"/>
              <a:gd name="connsiteX64" fmla="*/ 622088 w 7591647"/>
              <a:gd name="connsiteY64" fmla="*/ 3173720 h 7591647"/>
              <a:gd name="connsiteX65" fmla="*/ 622088 w 7591647"/>
              <a:gd name="connsiteY65" fmla="*/ 3785274 h 7591647"/>
              <a:gd name="connsiteX66" fmla="*/ 0 w 7591647"/>
              <a:gd name="connsiteY66" fmla="*/ 3785274 h 7591647"/>
              <a:gd name="connsiteX67" fmla="*/ 0 w 7591647"/>
              <a:gd name="connsiteY67" fmla="*/ 3806357 h 7591647"/>
              <a:gd name="connsiteX68" fmla="*/ 622088 w 7591647"/>
              <a:gd name="connsiteY68" fmla="*/ 3806357 h 7591647"/>
              <a:gd name="connsiteX69" fmla="*/ 622088 w 7591647"/>
              <a:gd name="connsiteY69" fmla="*/ 4417912 h 7591647"/>
              <a:gd name="connsiteX70" fmla="*/ 0 w 7591647"/>
              <a:gd name="connsiteY70" fmla="*/ 4417912 h 7591647"/>
              <a:gd name="connsiteX71" fmla="*/ 0 w 7591647"/>
              <a:gd name="connsiteY71" fmla="*/ 4438994 h 7591647"/>
              <a:gd name="connsiteX72" fmla="*/ 622088 w 7591647"/>
              <a:gd name="connsiteY72" fmla="*/ 4438994 h 7591647"/>
              <a:gd name="connsiteX73" fmla="*/ 622088 w 7591647"/>
              <a:gd name="connsiteY73" fmla="*/ 5050549 h 7591647"/>
              <a:gd name="connsiteX74" fmla="*/ 0 w 7591647"/>
              <a:gd name="connsiteY74" fmla="*/ 5050549 h 7591647"/>
              <a:gd name="connsiteX75" fmla="*/ 0 w 7591647"/>
              <a:gd name="connsiteY75" fmla="*/ 5071631 h 7591647"/>
              <a:gd name="connsiteX76" fmla="*/ 622088 w 7591647"/>
              <a:gd name="connsiteY76" fmla="*/ 5071631 h 7591647"/>
              <a:gd name="connsiteX77" fmla="*/ 622088 w 7591647"/>
              <a:gd name="connsiteY77" fmla="*/ 5683186 h 7591647"/>
              <a:gd name="connsiteX78" fmla="*/ 0 w 7591647"/>
              <a:gd name="connsiteY78" fmla="*/ 5683186 h 7591647"/>
              <a:gd name="connsiteX79" fmla="*/ 0 w 7591647"/>
              <a:gd name="connsiteY79" fmla="*/ 5704269 h 7591647"/>
              <a:gd name="connsiteX80" fmla="*/ 622088 w 7591647"/>
              <a:gd name="connsiteY80" fmla="*/ 5704269 h 7591647"/>
              <a:gd name="connsiteX81" fmla="*/ 622088 w 7591647"/>
              <a:gd name="connsiteY81" fmla="*/ 6315824 h 7591647"/>
              <a:gd name="connsiteX82" fmla="*/ 0 w 7591647"/>
              <a:gd name="connsiteY82" fmla="*/ 6315824 h 7591647"/>
              <a:gd name="connsiteX83" fmla="*/ 0 w 7591647"/>
              <a:gd name="connsiteY83" fmla="*/ 6336906 h 7591647"/>
              <a:gd name="connsiteX84" fmla="*/ 622088 w 7591647"/>
              <a:gd name="connsiteY84" fmla="*/ 6336906 h 7591647"/>
              <a:gd name="connsiteX85" fmla="*/ 622088 w 7591647"/>
              <a:gd name="connsiteY85" fmla="*/ 6948461 h 7591647"/>
              <a:gd name="connsiteX86" fmla="*/ 0 w 7591647"/>
              <a:gd name="connsiteY86" fmla="*/ 6948461 h 7591647"/>
              <a:gd name="connsiteX87" fmla="*/ 0 w 7591647"/>
              <a:gd name="connsiteY87" fmla="*/ 6969543 h 7591647"/>
              <a:gd name="connsiteX88" fmla="*/ 622088 w 7591647"/>
              <a:gd name="connsiteY88" fmla="*/ 6969543 h 7591647"/>
              <a:gd name="connsiteX89" fmla="*/ 622088 w 7591647"/>
              <a:gd name="connsiteY89" fmla="*/ 7591647 h 7591647"/>
              <a:gd name="connsiteX90" fmla="*/ 643171 w 7591647"/>
              <a:gd name="connsiteY90" fmla="*/ 7591647 h 7591647"/>
              <a:gd name="connsiteX91" fmla="*/ 643171 w 7591647"/>
              <a:gd name="connsiteY91" fmla="*/ 6969559 h 7591647"/>
              <a:gd name="connsiteX92" fmla="*/ 1254725 w 7591647"/>
              <a:gd name="connsiteY92" fmla="*/ 6969559 h 7591647"/>
              <a:gd name="connsiteX93" fmla="*/ 1254725 w 7591647"/>
              <a:gd name="connsiteY93" fmla="*/ 7591647 h 7591647"/>
              <a:gd name="connsiteX94" fmla="*/ 1275808 w 7591647"/>
              <a:gd name="connsiteY94" fmla="*/ 7591647 h 7591647"/>
              <a:gd name="connsiteX95" fmla="*/ 1275808 w 7591647"/>
              <a:gd name="connsiteY95" fmla="*/ 6969559 h 7591647"/>
              <a:gd name="connsiteX96" fmla="*/ 1887363 w 7591647"/>
              <a:gd name="connsiteY96" fmla="*/ 6969559 h 7591647"/>
              <a:gd name="connsiteX97" fmla="*/ 1887363 w 7591647"/>
              <a:gd name="connsiteY97" fmla="*/ 7591647 h 7591647"/>
              <a:gd name="connsiteX98" fmla="*/ 1908445 w 7591647"/>
              <a:gd name="connsiteY98" fmla="*/ 7591647 h 7591647"/>
              <a:gd name="connsiteX99" fmla="*/ 1908445 w 7591647"/>
              <a:gd name="connsiteY99" fmla="*/ 6969559 h 7591647"/>
              <a:gd name="connsiteX100" fmla="*/ 2520000 w 7591647"/>
              <a:gd name="connsiteY100" fmla="*/ 6969559 h 7591647"/>
              <a:gd name="connsiteX101" fmla="*/ 2520000 w 7591647"/>
              <a:gd name="connsiteY101" fmla="*/ 7591647 h 7591647"/>
              <a:gd name="connsiteX102" fmla="*/ 2541083 w 7591647"/>
              <a:gd name="connsiteY102" fmla="*/ 7591647 h 7591647"/>
              <a:gd name="connsiteX103" fmla="*/ 2541083 w 7591647"/>
              <a:gd name="connsiteY103" fmla="*/ 6969559 h 7591647"/>
              <a:gd name="connsiteX104" fmla="*/ 3152637 w 7591647"/>
              <a:gd name="connsiteY104" fmla="*/ 6969559 h 7591647"/>
              <a:gd name="connsiteX105" fmla="*/ 3152637 w 7591647"/>
              <a:gd name="connsiteY105" fmla="*/ 7591647 h 7591647"/>
              <a:gd name="connsiteX106" fmla="*/ 3173720 w 7591647"/>
              <a:gd name="connsiteY106" fmla="*/ 7591647 h 7591647"/>
              <a:gd name="connsiteX107" fmla="*/ 3173720 w 7591647"/>
              <a:gd name="connsiteY107" fmla="*/ 6969559 h 7591647"/>
              <a:gd name="connsiteX108" fmla="*/ 3785274 w 7591647"/>
              <a:gd name="connsiteY108" fmla="*/ 6969559 h 7591647"/>
              <a:gd name="connsiteX109" fmla="*/ 3785274 w 7591647"/>
              <a:gd name="connsiteY109" fmla="*/ 7591647 h 7591647"/>
              <a:gd name="connsiteX110" fmla="*/ 3806357 w 7591647"/>
              <a:gd name="connsiteY110" fmla="*/ 7591647 h 7591647"/>
              <a:gd name="connsiteX111" fmla="*/ 3806357 w 7591647"/>
              <a:gd name="connsiteY111" fmla="*/ 6969559 h 7591647"/>
              <a:gd name="connsiteX112" fmla="*/ 4417912 w 7591647"/>
              <a:gd name="connsiteY112" fmla="*/ 6969559 h 7591647"/>
              <a:gd name="connsiteX113" fmla="*/ 4417912 w 7591647"/>
              <a:gd name="connsiteY113" fmla="*/ 7591647 h 7591647"/>
              <a:gd name="connsiteX114" fmla="*/ 4438994 w 7591647"/>
              <a:gd name="connsiteY114" fmla="*/ 7591647 h 7591647"/>
              <a:gd name="connsiteX115" fmla="*/ 4438994 w 7591647"/>
              <a:gd name="connsiteY115" fmla="*/ 6969559 h 7591647"/>
              <a:gd name="connsiteX116" fmla="*/ 5050549 w 7591647"/>
              <a:gd name="connsiteY116" fmla="*/ 6969559 h 7591647"/>
              <a:gd name="connsiteX117" fmla="*/ 5050549 w 7591647"/>
              <a:gd name="connsiteY117" fmla="*/ 7591647 h 7591647"/>
              <a:gd name="connsiteX118" fmla="*/ 5071631 w 7591647"/>
              <a:gd name="connsiteY118" fmla="*/ 7591647 h 7591647"/>
              <a:gd name="connsiteX119" fmla="*/ 5071631 w 7591647"/>
              <a:gd name="connsiteY119" fmla="*/ 6969559 h 7591647"/>
              <a:gd name="connsiteX120" fmla="*/ 5683186 w 7591647"/>
              <a:gd name="connsiteY120" fmla="*/ 6969559 h 7591647"/>
              <a:gd name="connsiteX121" fmla="*/ 5683186 w 7591647"/>
              <a:gd name="connsiteY121" fmla="*/ 7591647 h 7591647"/>
              <a:gd name="connsiteX122" fmla="*/ 5704269 w 7591647"/>
              <a:gd name="connsiteY122" fmla="*/ 7591647 h 7591647"/>
              <a:gd name="connsiteX123" fmla="*/ 5704269 w 7591647"/>
              <a:gd name="connsiteY123" fmla="*/ 6969559 h 7591647"/>
              <a:gd name="connsiteX124" fmla="*/ 6315824 w 7591647"/>
              <a:gd name="connsiteY124" fmla="*/ 6969559 h 7591647"/>
              <a:gd name="connsiteX125" fmla="*/ 6315824 w 7591647"/>
              <a:gd name="connsiteY125" fmla="*/ 7591647 h 7591647"/>
              <a:gd name="connsiteX126" fmla="*/ 6336906 w 7591647"/>
              <a:gd name="connsiteY126" fmla="*/ 7591647 h 7591647"/>
              <a:gd name="connsiteX127" fmla="*/ 6336906 w 7591647"/>
              <a:gd name="connsiteY127" fmla="*/ 6969559 h 7591647"/>
              <a:gd name="connsiteX128" fmla="*/ 6948461 w 7591647"/>
              <a:gd name="connsiteY128" fmla="*/ 6969559 h 7591647"/>
              <a:gd name="connsiteX129" fmla="*/ 6948461 w 7591647"/>
              <a:gd name="connsiteY129" fmla="*/ 7591647 h 7591647"/>
              <a:gd name="connsiteX130" fmla="*/ 6969543 w 7591647"/>
              <a:gd name="connsiteY130" fmla="*/ 7591647 h 7591647"/>
              <a:gd name="connsiteX131" fmla="*/ 6969543 w 7591647"/>
              <a:gd name="connsiteY131" fmla="*/ 6969559 h 7591647"/>
              <a:gd name="connsiteX132" fmla="*/ 7591647 w 7591647"/>
              <a:gd name="connsiteY132" fmla="*/ 6969559 h 7591647"/>
              <a:gd name="connsiteX133" fmla="*/ 7591647 w 7591647"/>
              <a:gd name="connsiteY133" fmla="*/ 6948477 h 7591647"/>
              <a:gd name="connsiteX134" fmla="*/ 6969559 w 7591647"/>
              <a:gd name="connsiteY134" fmla="*/ 6948477 h 7591647"/>
              <a:gd name="connsiteX135" fmla="*/ 6969559 w 7591647"/>
              <a:gd name="connsiteY135" fmla="*/ 6336922 h 7591647"/>
              <a:gd name="connsiteX136" fmla="*/ 7591647 w 7591647"/>
              <a:gd name="connsiteY136" fmla="*/ 6336922 h 7591647"/>
              <a:gd name="connsiteX137" fmla="*/ 7591647 w 7591647"/>
              <a:gd name="connsiteY137" fmla="*/ 6315840 h 7591647"/>
              <a:gd name="connsiteX138" fmla="*/ 6969559 w 7591647"/>
              <a:gd name="connsiteY138" fmla="*/ 6315840 h 7591647"/>
              <a:gd name="connsiteX139" fmla="*/ 6969559 w 7591647"/>
              <a:gd name="connsiteY139" fmla="*/ 5704285 h 7591647"/>
              <a:gd name="connsiteX140" fmla="*/ 7591647 w 7591647"/>
              <a:gd name="connsiteY140" fmla="*/ 5704285 h 7591647"/>
              <a:gd name="connsiteX141" fmla="*/ 7591647 w 7591647"/>
              <a:gd name="connsiteY141" fmla="*/ 5683202 h 7591647"/>
              <a:gd name="connsiteX142" fmla="*/ 6969559 w 7591647"/>
              <a:gd name="connsiteY142" fmla="*/ 5683202 h 7591647"/>
              <a:gd name="connsiteX143" fmla="*/ 6969559 w 7591647"/>
              <a:gd name="connsiteY143" fmla="*/ 5071647 h 7591647"/>
              <a:gd name="connsiteX144" fmla="*/ 7591647 w 7591647"/>
              <a:gd name="connsiteY144" fmla="*/ 5071647 h 7591647"/>
              <a:gd name="connsiteX145" fmla="*/ 7591647 w 7591647"/>
              <a:gd name="connsiteY145" fmla="*/ 5050565 h 7591647"/>
              <a:gd name="connsiteX146" fmla="*/ 6969559 w 7591647"/>
              <a:gd name="connsiteY146" fmla="*/ 5050565 h 7591647"/>
              <a:gd name="connsiteX147" fmla="*/ 6969559 w 7591647"/>
              <a:gd name="connsiteY147" fmla="*/ 4439010 h 7591647"/>
              <a:gd name="connsiteX148" fmla="*/ 7591647 w 7591647"/>
              <a:gd name="connsiteY148" fmla="*/ 4439010 h 7591647"/>
              <a:gd name="connsiteX149" fmla="*/ 7591647 w 7591647"/>
              <a:gd name="connsiteY149" fmla="*/ 4417928 h 7591647"/>
              <a:gd name="connsiteX150" fmla="*/ 6969559 w 7591647"/>
              <a:gd name="connsiteY150" fmla="*/ 4417928 h 7591647"/>
              <a:gd name="connsiteX151" fmla="*/ 6969559 w 7591647"/>
              <a:gd name="connsiteY151" fmla="*/ 3806373 h 7591647"/>
              <a:gd name="connsiteX152" fmla="*/ 7591647 w 7591647"/>
              <a:gd name="connsiteY152" fmla="*/ 3806373 h 7591647"/>
              <a:gd name="connsiteX153" fmla="*/ 7591647 w 7591647"/>
              <a:gd name="connsiteY153" fmla="*/ 3785290 h 7591647"/>
              <a:gd name="connsiteX154" fmla="*/ 6969559 w 7591647"/>
              <a:gd name="connsiteY154" fmla="*/ 3785290 h 7591647"/>
              <a:gd name="connsiteX155" fmla="*/ 6969559 w 7591647"/>
              <a:gd name="connsiteY155" fmla="*/ 3173736 h 7591647"/>
              <a:gd name="connsiteX156" fmla="*/ 7591647 w 7591647"/>
              <a:gd name="connsiteY156" fmla="*/ 3173736 h 7591647"/>
              <a:gd name="connsiteX157" fmla="*/ 7591647 w 7591647"/>
              <a:gd name="connsiteY157" fmla="*/ 3152653 h 7591647"/>
              <a:gd name="connsiteX158" fmla="*/ 6969559 w 7591647"/>
              <a:gd name="connsiteY158" fmla="*/ 3152653 h 7591647"/>
              <a:gd name="connsiteX159" fmla="*/ 6969559 w 7591647"/>
              <a:gd name="connsiteY159" fmla="*/ 2541098 h 7591647"/>
              <a:gd name="connsiteX160" fmla="*/ 7591647 w 7591647"/>
              <a:gd name="connsiteY160" fmla="*/ 2541098 h 7591647"/>
              <a:gd name="connsiteX161" fmla="*/ 7591647 w 7591647"/>
              <a:gd name="connsiteY161" fmla="*/ 2520016 h 7591647"/>
              <a:gd name="connsiteX162" fmla="*/ 6969559 w 7591647"/>
              <a:gd name="connsiteY162" fmla="*/ 2520016 h 7591647"/>
              <a:gd name="connsiteX163" fmla="*/ 6969559 w 7591647"/>
              <a:gd name="connsiteY163" fmla="*/ 1908461 h 7591647"/>
              <a:gd name="connsiteX164" fmla="*/ 7591647 w 7591647"/>
              <a:gd name="connsiteY164" fmla="*/ 1908461 h 7591647"/>
              <a:gd name="connsiteX165" fmla="*/ 7591647 w 7591647"/>
              <a:gd name="connsiteY165" fmla="*/ 1887378 h 7591647"/>
              <a:gd name="connsiteX166" fmla="*/ 6969559 w 7591647"/>
              <a:gd name="connsiteY166" fmla="*/ 1887378 h 7591647"/>
              <a:gd name="connsiteX167" fmla="*/ 6969559 w 7591647"/>
              <a:gd name="connsiteY167" fmla="*/ 1275824 h 7591647"/>
              <a:gd name="connsiteX168" fmla="*/ 7591647 w 7591647"/>
              <a:gd name="connsiteY168" fmla="*/ 1275824 h 7591647"/>
              <a:gd name="connsiteX169" fmla="*/ 7591647 w 7591647"/>
              <a:gd name="connsiteY169" fmla="*/ 1254741 h 7591647"/>
              <a:gd name="connsiteX170" fmla="*/ 6969559 w 7591647"/>
              <a:gd name="connsiteY170" fmla="*/ 1254741 h 7591647"/>
              <a:gd name="connsiteX171" fmla="*/ 6969559 w 7591647"/>
              <a:gd name="connsiteY171" fmla="*/ 643187 h 7591647"/>
              <a:gd name="connsiteX172" fmla="*/ 7591647 w 7591647"/>
              <a:gd name="connsiteY172" fmla="*/ 643187 h 7591647"/>
              <a:gd name="connsiteX173" fmla="*/ 6315824 w 7591647"/>
              <a:gd name="connsiteY173" fmla="*/ 643187 h 7591647"/>
              <a:gd name="connsiteX174" fmla="*/ 6315824 w 7591647"/>
              <a:gd name="connsiteY174" fmla="*/ 1254741 h 7591647"/>
              <a:gd name="connsiteX175" fmla="*/ 5704269 w 7591647"/>
              <a:gd name="connsiteY175" fmla="*/ 1254741 h 7591647"/>
              <a:gd name="connsiteX176" fmla="*/ 5704269 w 7591647"/>
              <a:gd name="connsiteY176" fmla="*/ 643187 h 7591647"/>
              <a:gd name="connsiteX177" fmla="*/ 6315824 w 7591647"/>
              <a:gd name="connsiteY177" fmla="*/ 643187 h 7591647"/>
              <a:gd name="connsiteX178" fmla="*/ 3785274 w 7591647"/>
              <a:gd name="connsiteY178" fmla="*/ 3806373 h 7591647"/>
              <a:gd name="connsiteX179" fmla="*/ 3785274 w 7591647"/>
              <a:gd name="connsiteY179" fmla="*/ 4417928 h 7591647"/>
              <a:gd name="connsiteX180" fmla="*/ 3173720 w 7591647"/>
              <a:gd name="connsiteY180" fmla="*/ 4417928 h 7591647"/>
              <a:gd name="connsiteX181" fmla="*/ 3173720 w 7591647"/>
              <a:gd name="connsiteY181" fmla="*/ 3806373 h 7591647"/>
              <a:gd name="connsiteX182" fmla="*/ 3785274 w 7591647"/>
              <a:gd name="connsiteY182" fmla="*/ 3806373 h 7591647"/>
              <a:gd name="connsiteX183" fmla="*/ 3173736 w 7591647"/>
              <a:gd name="connsiteY183" fmla="*/ 3785274 h 7591647"/>
              <a:gd name="connsiteX184" fmla="*/ 3173736 w 7591647"/>
              <a:gd name="connsiteY184" fmla="*/ 3173720 h 7591647"/>
              <a:gd name="connsiteX185" fmla="*/ 3785290 w 7591647"/>
              <a:gd name="connsiteY185" fmla="*/ 3173720 h 7591647"/>
              <a:gd name="connsiteX186" fmla="*/ 3785290 w 7591647"/>
              <a:gd name="connsiteY186" fmla="*/ 3785274 h 7591647"/>
              <a:gd name="connsiteX187" fmla="*/ 3173736 w 7591647"/>
              <a:gd name="connsiteY187" fmla="*/ 3785274 h 7591647"/>
              <a:gd name="connsiteX188" fmla="*/ 3806373 w 7591647"/>
              <a:gd name="connsiteY188" fmla="*/ 3806373 h 7591647"/>
              <a:gd name="connsiteX189" fmla="*/ 4417928 w 7591647"/>
              <a:gd name="connsiteY189" fmla="*/ 3806373 h 7591647"/>
              <a:gd name="connsiteX190" fmla="*/ 4417928 w 7591647"/>
              <a:gd name="connsiteY190" fmla="*/ 4417928 h 7591647"/>
              <a:gd name="connsiteX191" fmla="*/ 3806373 w 7591647"/>
              <a:gd name="connsiteY191" fmla="*/ 4417928 h 7591647"/>
              <a:gd name="connsiteX192" fmla="*/ 3806373 w 7591647"/>
              <a:gd name="connsiteY192" fmla="*/ 3806373 h 7591647"/>
              <a:gd name="connsiteX193" fmla="*/ 3806373 w 7591647"/>
              <a:gd name="connsiteY193" fmla="*/ 3785274 h 7591647"/>
              <a:gd name="connsiteX194" fmla="*/ 3806373 w 7591647"/>
              <a:gd name="connsiteY194" fmla="*/ 3173720 h 7591647"/>
              <a:gd name="connsiteX195" fmla="*/ 4417928 w 7591647"/>
              <a:gd name="connsiteY195" fmla="*/ 3173720 h 7591647"/>
              <a:gd name="connsiteX196" fmla="*/ 4417928 w 7591647"/>
              <a:gd name="connsiteY196" fmla="*/ 3785274 h 7591647"/>
              <a:gd name="connsiteX197" fmla="*/ 3806373 w 7591647"/>
              <a:gd name="connsiteY197" fmla="*/ 3785274 h 7591647"/>
              <a:gd name="connsiteX198" fmla="*/ 3806373 w 7591647"/>
              <a:gd name="connsiteY198" fmla="*/ 3152637 h 7591647"/>
              <a:gd name="connsiteX199" fmla="*/ 3806373 w 7591647"/>
              <a:gd name="connsiteY199" fmla="*/ 2541083 h 7591647"/>
              <a:gd name="connsiteX200" fmla="*/ 4417928 w 7591647"/>
              <a:gd name="connsiteY200" fmla="*/ 2541083 h 7591647"/>
              <a:gd name="connsiteX201" fmla="*/ 4417928 w 7591647"/>
              <a:gd name="connsiteY201" fmla="*/ 3152637 h 7591647"/>
              <a:gd name="connsiteX202" fmla="*/ 3806373 w 7591647"/>
              <a:gd name="connsiteY202" fmla="*/ 3152637 h 7591647"/>
              <a:gd name="connsiteX203" fmla="*/ 3785274 w 7591647"/>
              <a:gd name="connsiteY203" fmla="*/ 3152637 h 7591647"/>
              <a:gd name="connsiteX204" fmla="*/ 3173720 w 7591647"/>
              <a:gd name="connsiteY204" fmla="*/ 3152637 h 7591647"/>
              <a:gd name="connsiteX205" fmla="*/ 3173720 w 7591647"/>
              <a:gd name="connsiteY205" fmla="*/ 2541083 h 7591647"/>
              <a:gd name="connsiteX206" fmla="*/ 3785274 w 7591647"/>
              <a:gd name="connsiteY206" fmla="*/ 2541083 h 7591647"/>
              <a:gd name="connsiteX207" fmla="*/ 3785274 w 7591647"/>
              <a:gd name="connsiteY207" fmla="*/ 3152637 h 7591647"/>
              <a:gd name="connsiteX208" fmla="*/ 3152637 w 7591647"/>
              <a:gd name="connsiteY208" fmla="*/ 3152637 h 7591647"/>
              <a:gd name="connsiteX209" fmla="*/ 2541083 w 7591647"/>
              <a:gd name="connsiteY209" fmla="*/ 3152637 h 7591647"/>
              <a:gd name="connsiteX210" fmla="*/ 2541083 w 7591647"/>
              <a:gd name="connsiteY210" fmla="*/ 2541083 h 7591647"/>
              <a:gd name="connsiteX211" fmla="*/ 3152637 w 7591647"/>
              <a:gd name="connsiteY211" fmla="*/ 2541083 h 7591647"/>
              <a:gd name="connsiteX212" fmla="*/ 3152637 w 7591647"/>
              <a:gd name="connsiteY212" fmla="*/ 3152637 h 7591647"/>
              <a:gd name="connsiteX213" fmla="*/ 3152637 w 7591647"/>
              <a:gd name="connsiteY213" fmla="*/ 3173736 h 7591647"/>
              <a:gd name="connsiteX214" fmla="*/ 3152637 w 7591647"/>
              <a:gd name="connsiteY214" fmla="*/ 3785290 h 7591647"/>
              <a:gd name="connsiteX215" fmla="*/ 2541083 w 7591647"/>
              <a:gd name="connsiteY215" fmla="*/ 3785290 h 7591647"/>
              <a:gd name="connsiteX216" fmla="*/ 2541083 w 7591647"/>
              <a:gd name="connsiteY216" fmla="*/ 3173736 h 7591647"/>
              <a:gd name="connsiteX217" fmla="*/ 3152637 w 7591647"/>
              <a:gd name="connsiteY217" fmla="*/ 3173736 h 7591647"/>
              <a:gd name="connsiteX218" fmla="*/ 3152637 w 7591647"/>
              <a:gd name="connsiteY218" fmla="*/ 3806373 h 7591647"/>
              <a:gd name="connsiteX219" fmla="*/ 3152637 w 7591647"/>
              <a:gd name="connsiteY219" fmla="*/ 4417928 h 7591647"/>
              <a:gd name="connsiteX220" fmla="*/ 2541083 w 7591647"/>
              <a:gd name="connsiteY220" fmla="*/ 4417928 h 7591647"/>
              <a:gd name="connsiteX221" fmla="*/ 2541083 w 7591647"/>
              <a:gd name="connsiteY221" fmla="*/ 3806373 h 7591647"/>
              <a:gd name="connsiteX222" fmla="*/ 3152637 w 7591647"/>
              <a:gd name="connsiteY222" fmla="*/ 3806373 h 7591647"/>
              <a:gd name="connsiteX223" fmla="*/ 3152637 w 7591647"/>
              <a:gd name="connsiteY223" fmla="*/ 4439010 h 7591647"/>
              <a:gd name="connsiteX224" fmla="*/ 3152637 w 7591647"/>
              <a:gd name="connsiteY224" fmla="*/ 5050565 h 7591647"/>
              <a:gd name="connsiteX225" fmla="*/ 2541083 w 7591647"/>
              <a:gd name="connsiteY225" fmla="*/ 5050565 h 7591647"/>
              <a:gd name="connsiteX226" fmla="*/ 2541083 w 7591647"/>
              <a:gd name="connsiteY226" fmla="*/ 4439010 h 7591647"/>
              <a:gd name="connsiteX227" fmla="*/ 3152637 w 7591647"/>
              <a:gd name="connsiteY227" fmla="*/ 4439010 h 7591647"/>
              <a:gd name="connsiteX228" fmla="*/ 3173736 w 7591647"/>
              <a:gd name="connsiteY228" fmla="*/ 4439010 h 7591647"/>
              <a:gd name="connsiteX229" fmla="*/ 3785290 w 7591647"/>
              <a:gd name="connsiteY229" fmla="*/ 4439010 h 7591647"/>
              <a:gd name="connsiteX230" fmla="*/ 3785290 w 7591647"/>
              <a:gd name="connsiteY230" fmla="*/ 5050565 h 7591647"/>
              <a:gd name="connsiteX231" fmla="*/ 3173736 w 7591647"/>
              <a:gd name="connsiteY231" fmla="*/ 5050565 h 7591647"/>
              <a:gd name="connsiteX232" fmla="*/ 3173736 w 7591647"/>
              <a:gd name="connsiteY232" fmla="*/ 4439010 h 7591647"/>
              <a:gd name="connsiteX233" fmla="*/ 3806373 w 7591647"/>
              <a:gd name="connsiteY233" fmla="*/ 4439010 h 7591647"/>
              <a:gd name="connsiteX234" fmla="*/ 4417928 w 7591647"/>
              <a:gd name="connsiteY234" fmla="*/ 4439010 h 7591647"/>
              <a:gd name="connsiteX235" fmla="*/ 4417928 w 7591647"/>
              <a:gd name="connsiteY235" fmla="*/ 5050565 h 7591647"/>
              <a:gd name="connsiteX236" fmla="*/ 3806373 w 7591647"/>
              <a:gd name="connsiteY236" fmla="*/ 5050565 h 7591647"/>
              <a:gd name="connsiteX237" fmla="*/ 3806373 w 7591647"/>
              <a:gd name="connsiteY237" fmla="*/ 4439010 h 7591647"/>
              <a:gd name="connsiteX238" fmla="*/ 4439010 w 7591647"/>
              <a:gd name="connsiteY238" fmla="*/ 4439010 h 7591647"/>
              <a:gd name="connsiteX239" fmla="*/ 5050565 w 7591647"/>
              <a:gd name="connsiteY239" fmla="*/ 4439010 h 7591647"/>
              <a:gd name="connsiteX240" fmla="*/ 5050565 w 7591647"/>
              <a:gd name="connsiteY240" fmla="*/ 5050565 h 7591647"/>
              <a:gd name="connsiteX241" fmla="*/ 4439010 w 7591647"/>
              <a:gd name="connsiteY241" fmla="*/ 5050565 h 7591647"/>
              <a:gd name="connsiteX242" fmla="*/ 4439010 w 7591647"/>
              <a:gd name="connsiteY242" fmla="*/ 4439010 h 7591647"/>
              <a:gd name="connsiteX243" fmla="*/ 4439010 w 7591647"/>
              <a:gd name="connsiteY243" fmla="*/ 4417912 h 7591647"/>
              <a:gd name="connsiteX244" fmla="*/ 4439010 w 7591647"/>
              <a:gd name="connsiteY244" fmla="*/ 3806357 h 7591647"/>
              <a:gd name="connsiteX245" fmla="*/ 5050565 w 7591647"/>
              <a:gd name="connsiteY245" fmla="*/ 3806357 h 7591647"/>
              <a:gd name="connsiteX246" fmla="*/ 5050565 w 7591647"/>
              <a:gd name="connsiteY246" fmla="*/ 4417912 h 7591647"/>
              <a:gd name="connsiteX247" fmla="*/ 4439010 w 7591647"/>
              <a:gd name="connsiteY247" fmla="*/ 4417912 h 7591647"/>
              <a:gd name="connsiteX248" fmla="*/ 4439010 w 7591647"/>
              <a:gd name="connsiteY248" fmla="*/ 3785274 h 7591647"/>
              <a:gd name="connsiteX249" fmla="*/ 4439010 w 7591647"/>
              <a:gd name="connsiteY249" fmla="*/ 3173720 h 7591647"/>
              <a:gd name="connsiteX250" fmla="*/ 5050565 w 7591647"/>
              <a:gd name="connsiteY250" fmla="*/ 3173720 h 7591647"/>
              <a:gd name="connsiteX251" fmla="*/ 5050565 w 7591647"/>
              <a:gd name="connsiteY251" fmla="*/ 3785274 h 7591647"/>
              <a:gd name="connsiteX252" fmla="*/ 4439010 w 7591647"/>
              <a:gd name="connsiteY252" fmla="*/ 3785274 h 7591647"/>
              <a:gd name="connsiteX253" fmla="*/ 4439010 w 7591647"/>
              <a:gd name="connsiteY253" fmla="*/ 3152637 h 7591647"/>
              <a:gd name="connsiteX254" fmla="*/ 4439010 w 7591647"/>
              <a:gd name="connsiteY254" fmla="*/ 2541083 h 7591647"/>
              <a:gd name="connsiteX255" fmla="*/ 5050565 w 7591647"/>
              <a:gd name="connsiteY255" fmla="*/ 2541083 h 7591647"/>
              <a:gd name="connsiteX256" fmla="*/ 5050565 w 7591647"/>
              <a:gd name="connsiteY256" fmla="*/ 3152637 h 7591647"/>
              <a:gd name="connsiteX257" fmla="*/ 4439010 w 7591647"/>
              <a:gd name="connsiteY257" fmla="*/ 3152637 h 7591647"/>
              <a:gd name="connsiteX258" fmla="*/ 4439010 w 7591647"/>
              <a:gd name="connsiteY258" fmla="*/ 2520000 h 7591647"/>
              <a:gd name="connsiteX259" fmla="*/ 4439010 w 7591647"/>
              <a:gd name="connsiteY259" fmla="*/ 1908445 h 7591647"/>
              <a:gd name="connsiteX260" fmla="*/ 5050565 w 7591647"/>
              <a:gd name="connsiteY260" fmla="*/ 1908445 h 7591647"/>
              <a:gd name="connsiteX261" fmla="*/ 5050565 w 7591647"/>
              <a:gd name="connsiteY261" fmla="*/ 2520000 h 7591647"/>
              <a:gd name="connsiteX262" fmla="*/ 4439010 w 7591647"/>
              <a:gd name="connsiteY262" fmla="*/ 2520000 h 7591647"/>
              <a:gd name="connsiteX263" fmla="*/ 4417912 w 7591647"/>
              <a:gd name="connsiteY263" fmla="*/ 2520000 h 7591647"/>
              <a:gd name="connsiteX264" fmla="*/ 3806357 w 7591647"/>
              <a:gd name="connsiteY264" fmla="*/ 2520000 h 7591647"/>
              <a:gd name="connsiteX265" fmla="*/ 3806357 w 7591647"/>
              <a:gd name="connsiteY265" fmla="*/ 1908445 h 7591647"/>
              <a:gd name="connsiteX266" fmla="*/ 4417912 w 7591647"/>
              <a:gd name="connsiteY266" fmla="*/ 1908445 h 7591647"/>
              <a:gd name="connsiteX267" fmla="*/ 4417912 w 7591647"/>
              <a:gd name="connsiteY267" fmla="*/ 2520000 h 7591647"/>
              <a:gd name="connsiteX268" fmla="*/ 3785274 w 7591647"/>
              <a:gd name="connsiteY268" fmla="*/ 2520000 h 7591647"/>
              <a:gd name="connsiteX269" fmla="*/ 3173720 w 7591647"/>
              <a:gd name="connsiteY269" fmla="*/ 2520000 h 7591647"/>
              <a:gd name="connsiteX270" fmla="*/ 3173720 w 7591647"/>
              <a:gd name="connsiteY270" fmla="*/ 1908445 h 7591647"/>
              <a:gd name="connsiteX271" fmla="*/ 3785274 w 7591647"/>
              <a:gd name="connsiteY271" fmla="*/ 1908445 h 7591647"/>
              <a:gd name="connsiteX272" fmla="*/ 3785274 w 7591647"/>
              <a:gd name="connsiteY272" fmla="*/ 2520000 h 7591647"/>
              <a:gd name="connsiteX273" fmla="*/ 3152637 w 7591647"/>
              <a:gd name="connsiteY273" fmla="*/ 2520000 h 7591647"/>
              <a:gd name="connsiteX274" fmla="*/ 2541083 w 7591647"/>
              <a:gd name="connsiteY274" fmla="*/ 2520000 h 7591647"/>
              <a:gd name="connsiteX275" fmla="*/ 2541083 w 7591647"/>
              <a:gd name="connsiteY275" fmla="*/ 1908445 h 7591647"/>
              <a:gd name="connsiteX276" fmla="*/ 3152637 w 7591647"/>
              <a:gd name="connsiteY276" fmla="*/ 1908445 h 7591647"/>
              <a:gd name="connsiteX277" fmla="*/ 3152637 w 7591647"/>
              <a:gd name="connsiteY277" fmla="*/ 2520000 h 7591647"/>
              <a:gd name="connsiteX278" fmla="*/ 2520000 w 7591647"/>
              <a:gd name="connsiteY278" fmla="*/ 2520000 h 7591647"/>
              <a:gd name="connsiteX279" fmla="*/ 1908445 w 7591647"/>
              <a:gd name="connsiteY279" fmla="*/ 2520000 h 7591647"/>
              <a:gd name="connsiteX280" fmla="*/ 1908445 w 7591647"/>
              <a:gd name="connsiteY280" fmla="*/ 1908445 h 7591647"/>
              <a:gd name="connsiteX281" fmla="*/ 2520000 w 7591647"/>
              <a:gd name="connsiteY281" fmla="*/ 1908445 h 7591647"/>
              <a:gd name="connsiteX282" fmla="*/ 2520000 w 7591647"/>
              <a:gd name="connsiteY282" fmla="*/ 2520000 h 7591647"/>
              <a:gd name="connsiteX283" fmla="*/ 2520000 w 7591647"/>
              <a:gd name="connsiteY283" fmla="*/ 2541098 h 7591647"/>
              <a:gd name="connsiteX284" fmla="*/ 2520000 w 7591647"/>
              <a:gd name="connsiteY284" fmla="*/ 3152653 h 7591647"/>
              <a:gd name="connsiteX285" fmla="*/ 1908445 w 7591647"/>
              <a:gd name="connsiteY285" fmla="*/ 3152653 h 7591647"/>
              <a:gd name="connsiteX286" fmla="*/ 1908445 w 7591647"/>
              <a:gd name="connsiteY286" fmla="*/ 2541098 h 7591647"/>
              <a:gd name="connsiteX287" fmla="*/ 2520000 w 7591647"/>
              <a:gd name="connsiteY287" fmla="*/ 2541098 h 7591647"/>
              <a:gd name="connsiteX288" fmla="*/ 2520000 w 7591647"/>
              <a:gd name="connsiteY288" fmla="*/ 3173736 h 7591647"/>
              <a:gd name="connsiteX289" fmla="*/ 2520000 w 7591647"/>
              <a:gd name="connsiteY289" fmla="*/ 3785290 h 7591647"/>
              <a:gd name="connsiteX290" fmla="*/ 1908445 w 7591647"/>
              <a:gd name="connsiteY290" fmla="*/ 3785290 h 7591647"/>
              <a:gd name="connsiteX291" fmla="*/ 1908445 w 7591647"/>
              <a:gd name="connsiteY291" fmla="*/ 3173736 h 7591647"/>
              <a:gd name="connsiteX292" fmla="*/ 2520000 w 7591647"/>
              <a:gd name="connsiteY292" fmla="*/ 3173736 h 7591647"/>
              <a:gd name="connsiteX293" fmla="*/ 2520000 w 7591647"/>
              <a:gd name="connsiteY293" fmla="*/ 3806373 h 7591647"/>
              <a:gd name="connsiteX294" fmla="*/ 2520000 w 7591647"/>
              <a:gd name="connsiteY294" fmla="*/ 4417928 h 7591647"/>
              <a:gd name="connsiteX295" fmla="*/ 1908445 w 7591647"/>
              <a:gd name="connsiteY295" fmla="*/ 4417928 h 7591647"/>
              <a:gd name="connsiteX296" fmla="*/ 1908445 w 7591647"/>
              <a:gd name="connsiteY296" fmla="*/ 3806373 h 7591647"/>
              <a:gd name="connsiteX297" fmla="*/ 2520000 w 7591647"/>
              <a:gd name="connsiteY297" fmla="*/ 3806373 h 7591647"/>
              <a:gd name="connsiteX298" fmla="*/ 2520000 w 7591647"/>
              <a:gd name="connsiteY298" fmla="*/ 4439010 h 7591647"/>
              <a:gd name="connsiteX299" fmla="*/ 2520000 w 7591647"/>
              <a:gd name="connsiteY299" fmla="*/ 5050565 h 7591647"/>
              <a:gd name="connsiteX300" fmla="*/ 1908445 w 7591647"/>
              <a:gd name="connsiteY300" fmla="*/ 5050565 h 7591647"/>
              <a:gd name="connsiteX301" fmla="*/ 1908445 w 7591647"/>
              <a:gd name="connsiteY301" fmla="*/ 4439010 h 7591647"/>
              <a:gd name="connsiteX302" fmla="*/ 2520000 w 7591647"/>
              <a:gd name="connsiteY302" fmla="*/ 4439010 h 7591647"/>
              <a:gd name="connsiteX303" fmla="*/ 2520000 w 7591647"/>
              <a:gd name="connsiteY303" fmla="*/ 5071647 h 7591647"/>
              <a:gd name="connsiteX304" fmla="*/ 2520000 w 7591647"/>
              <a:gd name="connsiteY304" fmla="*/ 5683202 h 7591647"/>
              <a:gd name="connsiteX305" fmla="*/ 1908445 w 7591647"/>
              <a:gd name="connsiteY305" fmla="*/ 5683202 h 7591647"/>
              <a:gd name="connsiteX306" fmla="*/ 1908445 w 7591647"/>
              <a:gd name="connsiteY306" fmla="*/ 5071647 h 7591647"/>
              <a:gd name="connsiteX307" fmla="*/ 2520000 w 7591647"/>
              <a:gd name="connsiteY307" fmla="*/ 5071647 h 7591647"/>
              <a:gd name="connsiteX308" fmla="*/ 2541098 w 7591647"/>
              <a:gd name="connsiteY308" fmla="*/ 5071647 h 7591647"/>
              <a:gd name="connsiteX309" fmla="*/ 3152653 w 7591647"/>
              <a:gd name="connsiteY309" fmla="*/ 5071647 h 7591647"/>
              <a:gd name="connsiteX310" fmla="*/ 3152653 w 7591647"/>
              <a:gd name="connsiteY310" fmla="*/ 5683202 h 7591647"/>
              <a:gd name="connsiteX311" fmla="*/ 2541098 w 7591647"/>
              <a:gd name="connsiteY311" fmla="*/ 5683202 h 7591647"/>
              <a:gd name="connsiteX312" fmla="*/ 2541098 w 7591647"/>
              <a:gd name="connsiteY312" fmla="*/ 5071647 h 7591647"/>
              <a:gd name="connsiteX313" fmla="*/ 3173736 w 7591647"/>
              <a:gd name="connsiteY313" fmla="*/ 5071647 h 7591647"/>
              <a:gd name="connsiteX314" fmla="*/ 3785290 w 7591647"/>
              <a:gd name="connsiteY314" fmla="*/ 5071647 h 7591647"/>
              <a:gd name="connsiteX315" fmla="*/ 3785290 w 7591647"/>
              <a:gd name="connsiteY315" fmla="*/ 5683202 h 7591647"/>
              <a:gd name="connsiteX316" fmla="*/ 3173736 w 7591647"/>
              <a:gd name="connsiteY316" fmla="*/ 5683202 h 7591647"/>
              <a:gd name="connsiteX317" fmla="*/ 3173736 w 7591647"/>
              <a:gd name="connsiteY317" fmla="*/ 5071647 h 7591647"/>
              <a:gd name="connsiteX318" fmla="*/ 3806373 w 7591647"/>
              <a:gd name="connsiteY318" fmla="*/ 5071647 h 7591647"/>
              <a:gd name="connsiteX319" fmla="*/ 4417928 w 7591647"/>
              <a:gd name="connsiteY319" fmla="*/ 5071647 h 7591647"/>
              <a:gd name="connsiteX320" fmla="*/ 4417928 w 7591647"/>
              <a:gd name="connsiteY320" fmla="*/ 5683202 h 7591647"/>
              <a:gd name="connsiteX321" fmla="*/ 3806373 w 7591647"/>
              <a:gd name="connsiteY321" fmla="*/ 5683202 h 7591647"/>
              <a:gd name="connsiteX322" fmla="*/ 3806373 w 7591647"/>
              <a:gd name="connsiteY322" fmla="*/ 5071647 h 7591647"/>
              <a:gd name="connsiteX323" fmla="*/ 4439010 w 7591647"/>
              <a:gd name="connsiteY323" fmla="*/ 5071647 h 7591647"/>
              <a:gd name="connsiteX324" fmla="*/ 5050565 w 7591647"/>
              <a:gd name="connsiteY324" fmla="*/ 5071647 h 7591647"/>
              <a:gd name="connsiteX325" fmla="*/ 5050565 w 7591647"/>
              <a:gd name="connsiteY325" fmla="*/ 5683202 h 7591647"/>
              <a:gd name="connsiteX326" fmla="*/ 4439010 w 7591647"/>
              <a:gd name="connsiteY326" fmla="*/ 5683202 h 7591647"/>
              <a:gd name="connsiteX327" fmla="*/ 4439010 w 7591647"/>
              <a:gd name="connsiteY327" fmla="*/ 5071647 h 7591647"/>
              <a:gd name="connsiteX328" fmla="*/ 5071647 w 7591647"/>
              <a:gd name="connsiteY328" fmla="*/ 5071647 h 7591647"/>
              <a:gd name="connsiteX329" fmla="*/ 5683202 w 7591647"/>
              <a:gd name="connsiteY329" fmla="*/ 5071647 h 7591647"/>
              <a:gd name="connsiteX330" fmla="*/ 5683202 w 7591647"/>
              <a:gd name="connsiteY330" fmla="*/ 5683202 h 7591647"/>
              <a:gd name="connsiteX331" fmla="*/ 5071647 w 7591647"/>
              <a:gd name="connsiteY331" fmla="*/ 5683202 h 7591647"/>
              <a:gd name="connsiteX332" fmla="*/ 5071647 w 7591647"/>
              <a:gd name="connsiteY332" fmla="*/ 5071647 h 7591647"/>
              <a:gd name="connsiteX333" fmla="*/ 5071647 w 7591647"/>
              <a:gd name="connsiteY333" fmla="*/ 5050549 h 7591647"/>
              <a:gd name="connsiteX334" fmla="*/ 5071647 w 7591647"/>
              <a:gd name="connsiteY334" fmla="*/ 4438994 h 7591647"/>
              <a:gd name="connsiteX335" fmla="*/ 5683202 w 7591647"/>
              <a:gd name="connsiteY335" fmla="*/ 4438994 h 7591647"/>
              <a:gd name="connsiteX336" fmla="*/ 5683202 w 7591647"/>
              <a:gd name="connsiteY336" fmla="*/ 5050549 h 7591647"/>
              <a:gd name="connsiteX337" fmla="*/ 5071647 w 7591647"/>
              <a:gd name="connsiteY337" fmla="*/ 5050549 h 7591647"/>
              <a:gd name="connsiteX338" fmla="*/ 5071647 w 7591647"/>
              <a:gd name="connsiteY338" fmla="*/ 4417912 h 7591647"/>
              <a:gd name="connsiteX339" fmla="*/ 5071647 w 7591647"/>
              <a:gd name="connsiteY339" fmla="*/ 3806357 h 7591647"/>
              <a:gd name="connsiteX340" fmla="*/ 5683202 w 7591647"/>
              <a:gd name="connsiteY340" fmla="*/ 3806357 h 7591647"/>
              <a:gd name="connsiteX341" fmla="*/ 5683202 w 7591647"/>
              <a:gd name="connsiteY341" fmla="*/ 4417912 h 7591647"/>
              <a:gd name="connsiteX342" fmla="*/ 5071647 w 7591647"/>
              <a:gd name="connsiteY342" fmla="*/ 4417912 h 7591647"/>
              <a:gd name="connsiteX343" fmla="*/ 5071647 w 7591647"/>
              <a:gd name="connsiteY343" fmla="*/ 3785274 h 7591647"/>
              <a:gd name="connsiteX344" fmla="*/ 5071647 w 7591647"/>
              <a:gd name="connsiteY344" fmla="*/ 3173720 h 7591647"/>
              <a:gd name="connsiteX345" fmla="*/ 5683202 w 7591647"/>
              <a:gd name="connsiteY345" fmla="*/ 3173720 h 7591647"/>
              <a:gd name="connsiteX346" fmla="*/ 5683202 w 7591647"/>
              <a:gd name="connsiteY346" fmla="*/ 3785274 h 7591647"/>
              <a:gd name="connsiteX347" fmla="*/ 5071647 w 7591647"/>
              <a:gd name="connsiteY347" fmla="*/ 3785274 h 7591647"/>
              <a:gd name="connsiteX348" fmla="*/ 5071647 w 7591647"/>
              <a:gd name="connsiteY348" fmla="*/ 3152637 h 7591647"/>
              <a:gd name="connsiteX349" fmla="*/ 5071647 w 7591647"/>
              <a:gd name="connsiteY349" fmla="*/ 2541083 h 7591647"/>
              <a:gd name="connsiteX350" fmla="*/ 5683202 w 7591647"/>
              <a:gd name="connsiteY350" fmla="*/ 2541083 h 7591647"/>
              <a:gd name="connsiteX351" fmla="*/ 5683202 w 7591647"/>
              <a:gd name="connsiteY351" fmla="*/ 3152637 h 7591647"/>
              <a:gd name="connsiteX352" fmla="*/ 5071647 w 7591647"/>
              <a:gd name="connsiteY352" fmla="*/ 3152637 h 7591647"/>
              <a:gd name="connsiteX353" fmla="*/ 5071647 w 7591647"/>
              <a:gd name="connsiteY353" fmla="*/ 2520000 h 7591647"/>
              <a:gd name="connsiteX354" fmla="*/ 5071647 w 7591647"/>
              <a:gd name="connsiteY354" fmla="*/ 1908445 h 7591647"/>
              <a:gd name="connsiteX355" fmla="*/ 5683202 w 7591647"/>
              <a:gd name="connsiteY355" fmla="*/ 1908445 h 7591647"/>
              <a:gd name="connsiteX356" fmla="*/ 5683202 w 7591647"/>
              <a:gd name="connsiteY356" fmla="*/ 2520000 h 7591647"/>
              <a:gd name="connsiteX357" fmla="*/ 5071647 w 7591647"/>
              <a:gd name="connsiteY357" fmla="*/ 2520000 h 7591647"/>
              <a:gd name="connsiteX358" fmla="*/ 5071647 w 7591647"/>
              <a:gd name="connsiteY358" fmla="*/ 1887363 h 7591647"/>
              <a:gd name="connsiteX359" fmla="*/ 5071647 w 7591647"/>
              <a:gd name="connsiteY359" fmla="*/ 1275824 h 7591647"/>
              <a:gd name="connsiteX360" fmla="*/ 5683202 w 7591647"/>
              <a:gd name="connsiteY360" fmla="*/ 1275824 h 7591647"/>
              <a:gd name="connsiteX361" fmla="*/ 5683202 w 7591647"/>
              <a:gd name="connsiteY361" fmla="*/ 1887378 h 7591647"/>
              <a:gd name="connsiteX362" fmla="*/ 5071647 w 7591647"/>
              <a:gd name="connsiteY362" fmla="*/ 1887378 h 7591647"/>
              <a:gd name="connsiteX363" fmla="*/ 5050549 w 7591647"/>
              <a:gd name="connsiteY363" fmla="*/ 1887363 h 7591647"/>
              <a:gd name="connsiteX364" fmla="*/ 4438994 w 7591647"/>
              <a:gd name="connsiteY364" fmla="*/ 1887363 h 7591647"/>
              <a:gd name="connsiteX365" fmla="*/ 4438994 w 7591647"/>
              <a:gd name="connsiteY365" fmla="*/ 1275824 h 7591647"/>
              <a:gd name="connsiteX366" fmla="*/ 5050549 w 7591647"/>
              <a:gd name="connsiteY366" fmla="*/ 1275824 h 7591647"/>
              <a:gd name="connsiteX367" fmla="*/ 5050549 w 7591647"/>
              <a:gd name="connsiteY367" fmla="*/ 1887363 h 7591647"/>
              <a:gd name="connsiteX368" fmla="*/ 4417912 w 7591647"/>
              <a:gd name="connsiteY368" fmla="*/ 1887363 h 7591647"/>
              <a:gd name="connsiteX369" fmla="*/ 3806357 w 7591647"/>
              <a:gd name="connsiteY369" fmla="*/ 1887363 h 7591647"/>
              <a:gd name="connsiteX370" fmla="*/ 3806357 w 7591647"/>
              <a:gd name="connsiteY370" fmla="*/ 1275824 h 7591647"/>
              <a:gd name="connsiteX371" fmla="*/ 4417912 w 7591647"/>
              <a:gd name="connsiteY371" fmla="*/ 1275824 h 7591647"/>
              <a:gd name="connsiteX372" fmla="*/ 4417912 w 7591647"/>
              <a:gd name="connsiteY372" fmla="*/ 1887363 h 7591647"/>
              <a:gd name="connsiteX373" fmla="*/ 3785274 w 7591647"/>
              <a:gd name="connsiteY373" fmla="*/ 1887363 h 7591647"/>
              <a:gd name="connsiteX374" fmla="*/ 3173720 w 7591647"/>
              <a:gd name="connsiteY374" fmla="*/ 1887363 h 7591647"/>
              <a:gd name="connsiteX375" fmla="*/ 3173720 w 7591647"/>
              <a:gd name="connsiteY375" fmla="*/ 1275824 h 7591647"/>
              <a:gd name="connsiteX376" fmla="*/ 3785274 w 7591647"/>
              <a:gd name="connsiteY376" fmla="*/ 1275824 h 7591647"/>
              <a:gd name="connsiteX377" fmla="*/ 3785274 w 7591647"/>
              <a:gd name="connsiteY377" fmla="*/ 1887363 h 7591647"/>
              <a:gd name="connsiteX378" fmla="*/ 3152637 w 7591647"/>
              <a:gd name="connsiteY378" fmla="*/ 1887363 h 7591647"/>
              <a:gd name="connsiteX379" fmla="*/ 2541083 w 7591647"/>
              <a:gd name="connsiteY379" fmla="*/ 1887363 h 7591647"/>
              <a:gd name="connsiteX380" fmla="*/ 2541083 w 7591647"/>
              <a:gd name="connsiteY380" fmla="*/ 1275824 h 7591647"/>
              <a:gd name="connsiteX381" fmla="*/ 3152637 w 7591647"/>
              <a:gd name="connsiteY381" fmla="*/ 1275824 h 7591647"/>
              <a:gd name="connsiteX382" fmla="*/ 3152637 w 7591647"/>
              <a:gd name="connsiteY382" fmla="*/ 1887363 h 7591647"/>
              <a:gd name="connsiteX383" fmla="*/ 2520000 w 7591647"/>
              <a:gd name="connsiteY383" fmla="*/ 1887363 h 7591647"/>
              <a:gd name="connsiteX384" fmla="*/ 1908445 w 7591647"/>
              <a:gd name="connsiteY384" fmla="*/ 1887363 h 7591647"/>
              <a:gd name="connsiteX385" fmla="*/ 1908445 w 7591647"/>
              <a:gd name="connsiteY385" fmla="*/ 1275824 h 7591647"/>
              <a:gd name="connsiteX386" fmla="*/ 2520000 w 7591647"/>
              <a:gd name="connsiteY386" fmla="*/ 1275824 h 7591647"/>
              <a:gd name="connsiteX387" fmla="*/ 2520000 w 7591647"/>
              <a:gd name="connsiteY387" fmla="*/ 1887363 h 7591647"/>
              <a:gd name="connsiteX388" fmla="*/ 1887363 w 7591647"/>
              <a:gd name="connsiteY388" fmla="*/ 1887363 h 7591647"/>
              <a:gd name="connsiteX389" fmla="*/ 1275824 w 7591647"/>
              <a:gd name="connsiteY389" fmla="*/ 1887363 h 7591647"/>
              <a:gd name="connsiteX390" fmla="*/ 1275824 w 7591647"/>
              <a:gd name="connsiteY390" fmla="*/ 1275824 h 7591647"/>
              <a:gd name="connsiteX391" fmla="*/ 1887378 w 7591647"/>
              <a:gd name="connsiteY391" fmla="*/ 1275824 h 7591647"/>
              <a:gd name="connsiteX392" fmla="*/ 1887378 w 7591647"/>
              <a:gd name="connsiteY392" fmla="*/ 1887363 h 7591647"/>
              <a:gd name="connsiteX393" fmla="*/ 1887363 w 7591647"/>
              <a:gd name="connsiteY393" fmla="*/ 1908461 h 7591647"/>
              <a:gd name="connsiteX394" fmla="*/ 1887363 w 7591647"/>
              <a:gd name="connsiteY394" fmla="*/ 2520016 h 7591647"/>
              <a:gd name="connsiteX395" fmla="*/ 1275824 w 7591647"/>
              <a:gd name="connsiteY395" fmla="*/ 2520016 h 7591647"/>
              <a:gd name="connsiteX396" fmla="*/ 1275824 w 7591647"/>
              <a:gd name="connsiteY396" fmla="*/ 1908461 h 7591647"/>
              <a:gd name="connsiteX397" fmla="*/ 1887363 w 7591647"/>
              <a:gd name="connsiteY397" fmla="*/ 1908461 h 7591647"/>
              <a:gd name="connsiteX398" fmla="*/ 1887363 w 7591647"/>
              <a:gd name="connsiteY398" fmla="*/ 2541098 h 7591647"/>
              <a:gd name="connsiteX399" fmla="*/ 1887363 w 7591647"/>
              <a:gd name="connsiteY399" fmla="*/ 3152653 h 7591647"/>
              <a:gd name="connsiteX400" fmla="*/ 1275824 w 7591647"/>
              <a:gd name="connsiteY400" fmla="*/ 3152653 h 7591647"/>
              <a:gd name="connsiteX401" fmla="*/ 1275824 w 7591647"/>
              <a:gd name="connsiteY401" fmla="*/ 2541098 h 7591647"/>
              <a:gd name="connsiteX402" fmla="*/ 1887363 w 7591647"/>
              <a:gd name="connsiteY402" fmla="*/ 2541098 h 7591647"/>
              <a:gd name="connsiteX403" fmla="*/ 1887363 w 7591647"/>
              <a:gd name="connsiteY403" fmla="*/ 3173736 h 7591647"/>
              <a:gd name="connsiteX404" fmla="*/ 1887363 w 7591647"/>
              <a:gd name="connsiteY404" fmla="*/ 3785290 h 7591647"/>
              <a:gd name="connsiteX405" fmla="*/ 1275824 w 7591647"/>
              <a:gd name="connsiteY405" fmla="*/ 3785290 h 7591647"/>
              <a:gd name="connsiteX406" fmla="*/ 1275824 w 7591647"/>
              <a:gd name="connsiteY406" fmla="*/ 3173736 h 7591647"/>
              <a:gd name="connsiteX407" fmla="*/ 1887363 w 7591647"/>
              <a:gd name="connsiteY407" fmla="*/ 3173736 h 7591647"/>
              <a:gd name="connsiteX408" fmla="*/ 1887363 w 7591647"/>
              <a:gd name="connsiteY408" fmla="*/ 3806373 h 7591647"/>
              <a:gd name="connsiteX409" fmla="*/ 1887363 w 7591647"/>
              <a:gd name="connsiteY409" fmla="*/ 4417928 h 7591647"/>
              <a:gd name="connsiteX410" fmla="*/ 1275824 w 7591647"/>
              <a:gd name="connsiteY410" fmla="*/ 4417928 h 7591647"/>
              <a:gd name="connsiteX411" fmla="*/ 1275824 w 7591647"/>
              <a:gd name="connsiteY411" fmla="*/ 3806373 h 7591647"/>
              <a:gd name="connsiteX412" fmla="*/ 1887363 w 7591647"/>
              <a:gd name="connsiteY412" fmla="*/ 3806373 h 7591647"/>
              <a:gd name="connsiteX413" fmla="*/ 1887363 w 7591647"/>
              <a:gd name="connsiteY413" fmla="*/ 4439010 h 7591647"/>
              <a:gd name="connsiteX414" fmla="*/ 1887363 w 7591647"/>
              <a:gd name="connsiteY414" fmla="*/ 5050565 h 7591647"/>
              <a:gd name="connsiteX415" fmla="*/ 1275824 w 7591647"/>
              <a:gd name="connsiteY415" fmla="*/ 5050565 h 7591647"/>
              <a:gd name="connsiteX416" fmla="*/ 1275824 w 7591647"/>
              <a:gd name="connsiteY416" fmla="*/ 4439010 h 7591647"/>
              <a:gd name="connsiteX417" fmla="*/ 1887363 w 7591647"/>
              <a:gd name="connsiteY417" fmla="*/ 4439010 h 7591647"/>
              <a:gd name="connsiteX418" fmla="*/ 1887363 w 7591647"/>
              <a:gd name="connsiteY418" fmla="*/ 5071647 h 7591647"/>
              <a:gd name="connsiteX419" fmla="*/ 1887363 w 7591647"/>
              <a:gd name="connsiteY419" fmla="*/ 5683202 h 7591647"/>
              <a:gd name="connsiteX420" fmla="*/ 1275824 w 7591647"/>
              <a:gd name="connsiteY420" fmla="*/ 5683202 h 7591647"/>
              <a:gd name="connsiteX421" fmla="*/ 1275824 w 7591647"/>
              <a:gd name="connsiteY421" fmla="*/ 5071647 h 7591647"/>
              <a:gd name="connsiteX422" fmla="*/ 1887363 w 7591647"/>
              <a:gd name="connsiteY422" fmla="*/ 5071647 h 7591647"/>
              <a:gd name="connsiteX423" fmla="*/ 1887363 w 7591647"/>
              <a:gd name="connsiteY423" fmla="*/ 5704285 h 7591647"/>
              <a:gd name="connsiteX424" fmla="*/ 1887363 w 7591647"/>
              <a:gd name="connsiteY424" fmla="*/ 6315840 h 7591647"/>
              <a:gd name="connsiteX425" fmla="*/ 1275824 w 7591647"/>
              <a:gd name="connsiteY425" fmla="*/ 6315840 h 7591647"/>
              <a:gd name="connsiteX426" fmla="*/ 1275824 w 7591647"/>
              <a:gd name="connsiteY426" fmla="*/ 5704285 h 7591647"/>
              <a:gd name="connsiteX427" fmla="*/ 1887363 w 7591647"/>
              <a:gd name="connsiteY427" fmla="*/ 5704285 h 7591647"/>
              <a:gd name="connsiteX428" fmla="*/ 1908461 w 7591647"/>
              <a:gd name="connsiteY428" fmla="*/ 5704285 h 7591647"/>
              <a:gd name="connsiteX429" fmla="*/ 2520016 w 7591647"/>
              <a:gd name="connsiteY429" fmla="*/ 5704285 h 7591647"/>
              <a:gd name="connsiteX430" fmla="*/ 2520016 w 7591647"/>
              <a:gd name="connsiteY430" fmla="*/ 6315840 h 7591647"/>
              <a:gd name="connsiteX431" fmla="*/ 1908461 w 7591647"/>
              <a:gd name="connsiteY431" fmla="*/ 6315840 h 7591647"/>
              <a:gd name="connsiteX432" fmla="*/ 1908461 w 7591647"/>
              <a:gd name="connsiteY432" fmla="*/ 5704285 h 7591647"/>
              <a:gd name="connsiteX433" fmla="*/ 2541098 w 7591647"/>
              <a:gd name="connsiteY433" fmla="*/ 5704285 h 7591647"/>
              <a:gd name="connsiteX434" fmla="*/ 3152653 w 7591647"/>
              <a:gd name="connsiteY434" fmla="*/ 5704285 h 7591647"/>
              <a:gd name="connsiteX435" fmla="*/ 3152653 w 7591647"/>
              <a:gd name="connsiteY435" fmla="*/ 6315840 h 7591647"/>
              <a:gd name="connsiteX436" fmla="*/ 2541098 w 7591647"/>
              <a:gd name="connsiteY436" fmla="*/ 6315840 h 7591647"/>
              <a:gd name="connsiteX437" fmla="*/ 2541098 w 7591647"/>
              <a:gd name="connsiteY437" fmla="*/ 5704285 h 7591647"/>
              <a:gd name="connsiteX438" fmla="*/ 3173736 w 7591647"/>
              <a:gd name="connsiteY438" fmla="*/ 5704285 h 7591647"/>
              <a:gd name="connsiteX439" fmla="*/ 3785290 w 7591647"/>
              <a:gd name="connsiteY439" fmla="*/ 5704285 h 7591647"/>
              <a:gd name="connsiteX440" fmla="*/ 3785290 w 7591647"/>
              <a:gd name="connsiteY440" fmla="*/ 6315840 h 7591647"/>
              <a:gd name="connsiteX441" fmla="*/ 3173736 w 7591647"/>
              <a:gd name="connsiteY441" fmla="*/ 6315840 h 7591647"/>
              <a:gd name="connsiteX442" fmla="*/ 3173736 w 7591647"/>
              <a:gd name="connsiteY442" fmla="*/ 5704285 h 7591647"/>
              <a:gd name="connsiteX443" fmla="*/ 3806373 w 7591647"/>
              <a:gd name="connsiteY443" fmla="*/ 5704285 h 7591647"/>
              <a:gd name="connsiteX444" fmla="*/ 4417928 w 7591647"/>
              <a:gd name="connsiteY444" fmla="*/ 5704285 h 7591647"/>
              <a:gd name="connsiteX445" fmla="*/ 4417928 w 7591647"/>
              <a:gd name="connsiteY445" fmla="*/ 6315840 h 7591647"/>
              <a:gd name="connsiteX446" fmla="*/ 3806373 w 7591647"/>
              <a:gd name="connsiteY446" fmla="*/ 6315840 h 7591647"/>
              <a:gd name="connsiteX447" fmla="*/ 3806373 w 7591647"/>
              <a:gd name="connsiteY447" fmla="*/ 5704285 h 7591647"/>
              <a:gd name="connsiteX448" fmla="*/ 4439010 w 7591647"/>
              <a:gd name="connsiteY448" fmla="*/ 5704285 h 7591647"/>
              <a:gd name="connsiteX449" fmla="*/ 5050565 w 7591647"/>
              <a:gd name="connsiteY449" fmla="*/ 5704285 h 7591647"/>
              <a:gd name="connsiteX450" fmla="*/ 5050565 w 7591647"/>
              <a:gd name="connsiteY450" fmla="*/ 6315840 h 7591647"/>
              <a:gd name="connsiteX451" fmla="*/ 4439010 w 7591647"/>
              <a:gd name="connsiteY451" fmla="*/ 6315840 h 7591647"/>
              <a:gd name="connsiteX452" fmla="*/ 4439010 w 7591647"/>
              <a:gd name="connsiteY452" fmla="*/ 5704285 h 7591647"/>
              <a:gd name="connsiteX453" fmla="*/ 5071647 w 7591647"/>
              <a:gd name="connsiteY453" fmla="*/ 5704285 h 7591647"/>
              <a:gd name="connsiteX454" fmla="*/ 5683202 w 7591647"/>
              <a:gd name="connsiteY454" fmla="*/ 5704285 h 7591647"/>
              <a:gd name="connsiteX455" fmla="*/ 5683202 w 7591647"/>
              <a:gd name="connsiteY455" fmla="*/ 6315840 h 7591647"/>
              <a:gd name="connsiteX456" fmla="*/ 5071647 w 7591647"/>
              <a:gd name="connsiteY456" fmla="*/ 6315840 h 7591647"/>
              <a:gd name="connsiteX457" fmla="*/ 5071647 w 7591647"/>
              <a:gd name="connsiteY457" fmla="*/ 5704285 h 7591647"/>
              <a:gd name="connsiteX458" fmla="*/ 5704285 w 7591647"/>
              <a:gd name="connsiteY458" fmla="*/ 5704285 h 7591647"/>
              <a:gd name="connsiteX459" fmla="*/ 6315840 w 7591647"/>
              <a:gd name="connsiteY459" fmla="*/ 5704285 h 7591647"/>
              <a:gd name="connsiteX460" fmla="*/ 6315840 w 7591647"/>
              <a:gd name="connsiteY460" fmla="*/ 6315840 h 7591647"/>
              <a:gd name="connsiteX461" fmla="*/ 5704285 w 7591647"/>
              <a:gd name="connsiteY461" fmla="*/ 6315840 h 7591647"/>
              <a:gd name="connsiteX462" fmla="*/ 5704285 w 7591647"/>
              <a:gd name="connsiteY462" fmla="*/ 5704285 h 7591647"/>
              <a:gd name="connsiteX463" fmla="*/ 5704285 w 7591647"/>
              <a:gd name="connsiteY463" fmla="*/ 5683186 h 7591647"/>
              <a:gd name="connsiteX464" fmla="*/ 5704285 w 7591647"/>
              <a:gd name="connsiteY464" fmla="*/ 5071631 h 7591647"/>
              <a:gd name="connsiteX465" fmla="*/ 6315840 w 7591647"/>
              <a:gd name="connsiteY465" fmla="*/ 5071631 h 7591647"/>
              <a:gd name="connsiteX466" fmla="*/ 6315840 w 7591647"/>
              <a:gd name="connsiteY466" fmla="*/ 5683186 h 7591647"/>
              <a:gd name="connsiteX467" fmla="*/ 5704285 w 7591647"/>
              <a:gd name="connsiteY467" fmla="*/ 5683186 h 7591647"/>
              <a:gd name="connsiteX468" fmla="*/ 5704285 w 7591647"/>
              <a:gd name="connsiteY468" fmla="*/ 5050549 h 7591647"/>
              <a:gd name="connsiteX469" fmla="*/ 5704285 w 7591647"/>
              <a:gd name="connsiteY469" fmla="*/ 4438994 h 7591647"/>
              <a:gd name="connsiteX470" fmla="*/ 6315840 w 7591647"/>
              <a:gd name="connsiteY470" fmla="*/ 4438994 h 7591647"/>
              <a:gd name="connsiteX471" fmla="*/ 6315840 w 7591647"/>
              <a:gd name="connsiteY471" fmla="*/ 5050549 h 7591647"/>
              <a:gd name="connsiteX472" fmla="*/ 5704285 w 7591647"/>
              <a:gd name="connsiteY472" fmla="*/ 5050549 h 7591647"/>
              <a:gd name="connsiteX473" fmla="*/ 5704285 w 7591647"/>
              <a:gd name="connsiteY473" fmla="*/ 4417912 h 7591647"/>
              <a:gd name="connsiteX474" fmla="*/ 5704285 w 7591647"/>
              <a:gd name="connsiteY474" fmla="*/ 3806357 h 7591647"/>
              <a:gd name="connsiteX475" fmla="*/ 6315840 w 7591647"/>
              <a:gd name="connsiteY475" fmla="*/ 3806357 h 7591647"/>
              <a:gd name="connsiteX476" fmla="*/ 6315840 w 7591647"/>
              <a:gd name="connsiteY476" fmla="*/ 4417912 h 7591647"/>
              <a:gd name="connsiteX477" fmla="*/ 5704285 w 7591647"/>
              <a:gd name="connsiteY477" fmla="*/ 4417912 h 7591647"/>
              <a:gd name="connsiteX478" fmla="*/ 5704285 w 7591647"/>
              <a:gd name="connsiteY478" fmla="*/ 3785274 h 7591647"/>
              <a:gd name="connsiteX479" fmla="*/ 5704285 w 7591647"/>
              <a:gd name="connsiteY479" fmla="*/ 3173720 h 7591647"/>
              <a:gd name="connsiteX480" fmla="*/ 6315840 w 7591647"/>
              <a:gd name="connsiteY480" fmla="*/ 3173720 h 7591647"/>
              <a:gd name="connsiteX481" fmla="*/ 6315840 w 7591647"/>
              <a:gd name="connsiteY481" fmla="*/ 3785274 h 7591647"/>
              <a:gd name="connsiteX482" fmla="*/ 5704285 w 7591647"/>
              <a:gd name="connsiteY482" fmla="*/ 3785274 h 7591647"/>
              <a:gd name="connsiteX483" fmla="*/ 5704285 w 7591647"/>
              <a:gd name="connsiteY483" fmla="*/ 3152637 h 7591647"/>
              <a:gd name="connsiteX484" fmla="*/ 5704285 w 7591647"/>
              <a:gd name="connsiteY484" fmla="*/ 2541083 h 7591647"/>
              <a:gd name="connsiteX485" fmla="*/ 6315840 w 7591647"/>
              <a:gd name="connsiteY485" fmla="*/ 2541083 h 7591647"/>
              <a:gd name="connsiteX486" fmla="*/ 6315840 w 7591647"/>
              <a:gd name="connsiteY486" fmla="*/ 3152637 h 7591647"/>
              <a:gd name="connsiteX487" fmla="*/ 5704285 w 7591647"/>
              <a:gd name="connsiteY487" fmla="*/ 3152637 h 7591647"/>
              <a:gd name="connsiteX488" fmla="*/ 5704285 w 7591647"/>
              <a:gd name="connsiteY488" fmla="*/ 2520000 h 7591647"/>
              <a:gd name="connsiteX489" fmla="*/ 5704285 w 7591647"/>
              <a:gd name="connsiteY489" fmla="*/ 1908445 h 7591647"/>
              <a:gd name="connsiteX490" fmla="*/ 6315840 w 7591647"/>
              <a:gd name="connsiteY490" fmla="*/ 1908445 h 7591647"/>
              <a:gd name="connsiteX491" fmla="*/ 6315840 w 7591647"/>
              <a:gd name="connsiteY491" fmla="*/ 2520000 h 7591647"/>
              <a:gd name="connsiteX492" fmla="*/ 5704285 w 7591647"/>
              <a:gd name="connsiteY492" fmla="*/ 2520000 h 7591647"/>
              <a:gd name="connsiteX493" fmla="*/ 5704285 w 7591647"/>
              <a:gd name="connsiteY493" fmla="*/ 1887363 h 7591647"/>
              <a:gd name="connsiteX494" fmla="*/ 5704285 w 7591647"/>
              <a:gd name="connsiteY494" fmla="*/ 1275824 h 7591647"/>
              <a:gd name="connsiteX495" fmla="*/ 6315840 w 7591647"/>
              <a:gd name="connsiteY495" fmla="*/ 1275824 h 7591647"/>
              <a:gd name="connsiteX496" fmla="*/ 6315840 w 7591647"/>
              <a:gd name="connsiteY496" fmla="*/ 1887378 h 7591647"/>
              <a:gd name="connsiteX497" fmla="*/ 5704285 w 7591647"/>
              <a:gd name="connsiteY497" fmla="*/ 1887378 h 7591647"/>
              <a:gd name="connsiteX498" fmla="*/ 5683186 w 7591647"/>
              <a:gd name="connsiteY498" fmla="*/ 643187 h 7591647"/>
              <a:gd name="connsiteX499" fmla="*/ 5683186 w 7591647"/>
              <a:gd name="connsiteY499" fmla="*/ 1254741 h 7591647"/>
              <a:gd name="connsiteX500" fmla="*/ 5071631 w 7591647"/>
              <a:gd name="connsiteY500" fmla="*/ 1254741 h 7591647"/>
              <a:gd name="connsiteX501" fmla="*/ 5071631 w 7591647"/>
              <a:gd name="connsiteY501" fmla="*/ 643187 h 7591647"/>
              <a:gd name="connsiteX502" fmla="*/ 5683186 w 7591647"/>
              <a:gd name="connsiteY502" fmla="*/ 643187 h 7591647"/>
              <a:gd name="connsiteX503" fmla="*/ 5050549 w 7591647"/>
              <a:gd name="connsiteY503" fmla="*/ 643187 h 7591647"/>
              <a:gd name="connsiteX504" fmla="*/ 5050549 w 7591647"/>
              <a:gd name="connsiteY504" fmla="*/ 1254741 h 7591647"/>
              <a:gd name="connsiteX505" fmla="*/ 4438994 w 7591647"/>
              <a:gd name="connsiteY505" fmla="*/ 1254741 h 7591647"/>
              <a:gd name="connsiteX506" fmla="*/ 4438994 w 7591647"/>
              <a:gd name="connsiteY506" fmla="*/ 643187 h 7591647"/>
              <a:gd name="connsiteX507" fmla="*/ 5050549 w 7591647"/>
              <a:gd name="connsiteY507" fmla="*/ 643187 h 7591647"/>
              <a:gd name="connsiteX508" fmla="*/ 4417912 w 7591647"/>
              <a:gd name="connsiteY508" fmla="*/ 643187 h 7591647"/>
              <a:gd name="connsiteX509" fmla="*/ 4417912 w 7591647"/>
              <a:gd name="connsiteY509" fmla="*/ 1254741 h 7591647"/>
              <a:gd name="connsiteX510" fmla="*/ 3806357 w 7591647"/>
              <a:gd name="connsiteY510" fmla="*/ 1254741 h 7591647"/>
              <a:gd name="connsiteX511" fmla="*/ 3806357 w 7591647"/>
              <a:gd name="connsiteY511" fmla="*/ 643187 h 7591647"/>
              <a:gd name="connsiteX512" fmla="*/ 4417912 w 7591647"/>
              <a:gd name="connsiteY512" fmla="*/ 643187 h 7591647"/>
              <a:gd name="connsiteX513" fmla="*/ 3785274 w 7591647"/>
              <a:gd name="connsiteY513" fmla="*/ 643187 h 7591647"/>
              <a:gd name="connsiteX514" fmla="*/ 3785274 w 7591647"/>
              <a:gd name="connsiteY514" fmla="*/ 1254741 h 7591647"/>
              <a:gd name="connsiteX515" fmla="*/ 3173720 w 7591647"/>
              <a:gd name="connsiteY515" fmla="*/ 1254741 h 7591647"/>
              <a:gd name="connsiteX516" fmla="*/ 3173720 w 7591647"/>
              <a:gd name="connsiteY516" fmla="*/ 643187 h 7591647"/>
              <a:gd name="connsiteX517" fmla="*/ 3785274 w 7591647"/>
              <a:gd name="connsiteY517" fmla="*/ 643187 h 7591647"/>
              <a:gd name="connsiteX518" fmla="*/ 3152637 w 7591647"/>
              <a:gd name="connsiteY518" fmla="*/ 643187 h 7591647"/>
              <a:gd name="connsiteX519" fmla="*/ 3152637 w 7591647"/>
              <a:gd name="connsiteY519" fmla="*/ 1254741 h 7591647"/>
              <a:gd name="connsiteX520" fmla="*/ 2541083 w 7591647"/>
              <a:gd name="connsiteY520" fmla="*/ 1254741 h 7591647"/>
              <a:gd name="connsiteX521" fmla="*/ 2541083 w 7591647"/>
              <a:gd name="connsiteY521" fmla="*/ 643187 h 7591647"/>
              <a:gd name="connsiteX522" fmla="*/ 3152637 w 7591647"/>
              <a:gd name="connsiteY522" fmla="*/ 643187 h 7591647"/>
              <a:gd name="connsiteX523" fmla="*/ 2520000 w 7591647"/>
              <a:gd name="connsiteY523" fmla="*/ 643187 h 7591647"/>
              <a:gd name="connsiteX524" fmla="*/ 2520000 w 7591647"/>
              <a:gd name="connsiteY524" fmla="*/ 1254741 h 7591647"/>
              <a:gd name="connsiteX525" fmla="*/ 1908445 w 7591647"/>
              <a:gd name="connsiteY525" fmla="*/ 1254741 h 7591647"/>
              <a:gd name="connsiteX526" fmla="*/ 1908445 w 7591647"/>
              <a:gd name="connsiteY526" fmla="*/ 643187 h 7591647"/>
              <a:gd name="connsiteX527" fmla="*/ 2520000 w 7591647"/>
              <a:gd name="connsiteY527" fmla="*/ 643187 h 7591647"/>
              <a:gd name="connsiteX528" fmla="*/ 1887363 w 7591647"/>
              <a:gd name="connsiteY528" fmla="*/ 643187 h 7591647"/>
              <a:gd name="connsiteX529" fmla="*/ 1887363 w 7591647"/>
              <a:gd name="connsiteY529" fmla="*/ 1254741 h 7591647"/>
              <a:gd name="connsiteX530" fmla="*/ 1275824 w 7591647"/>
              <a:gd name="connsiteY530" fmla="*/ 1254741 h 7591647"/>
              <a:gd name="connsiteX531" fmla="*/ 1275824 w 7591647"/>
              <a:gd name="connsiteY531" fmla="*/ 643187 h 7591647"/>
              <a:gd name="connsiteX532" fmla="*/ 1887363 w 7591647"/>
              <a:gd name="connsiteY532" fmla="*/ 643187 h 7591647"/>
              <a:gd name="connsiteX533" fmla="*/ 643187 w 7591647"/>
              <a:gd name="connsiteY533" fmla="*/ 643187 h 7591647"/>
              <a:gd name="connsiteX534" fmla="*/ 1254741 w 7591647"/>
              <a:gd name="connsiteY534" fmla="*/ 643187 h 7591647"/>
              <a:gd name="connsiteX535" fmla="*/ 1254741 w 7591647"/>
              <a:gd name="connsiteY535" fmla="*/ 1254741 h 7591647"/>
              <a:gd name="connsiteX536" fmla="*/ 643187 w 7591647"/>
              <a:gd name="connsiteY536" fmla="*/ 1254741 h 7591647"/>
              <a:gd name="connsiteX537" fmla="*/ 643187 w 7591647"/>
              <a:gd name="connsiteY537" fmla="*/ 643187 h 7591647"/>
              <a:gd name="connsiteX538" fmla="*/ 643187 w 7591647"/>
              <a:gd name="connsiteY538" fmla="*/ 1275824 h 7591647"/>
              <a:gd name="connsiteX539" fmla="*/ 1254741 w 7591647"/>
              <a:gd name="connsiteY539" fmla="*/ 1275824 h 7591647"/>
              <a:gd name="connsiteX540" fmla="*/ 1254741 w 7591647"/>
              <a:gd name="connsiteY540" fmla="*/ 1887378 h 7591647"/>
              <a:gd name="connsiteX541" fmla="*/ 643187 w 7591647"/>
              <a:gd name="connsiteY541" fmla="*/ 1887378 h 7591647"/>
              <a:gd name="connsiteX542" fmla="*/ 643187 w 7591647"/>
              <a:gd name="connsiteY542" fmla="*/ 1275824 h 7591647"/>
              <a:gd name="connsiteX543" fmla="*/ 643187 w 7591647"/>
              <a:gd name="connsiteY543" fmla="*/ 1908461 h 7591647"/>
              <a:gd name="connsiteX544" fmla="*/ 1254741 w 7591647"/>
              <a:gd name="connsiteY544" fmla="*/ 1908461 h 7591647"/>
              <a:gd name="connsiteX545" fmla="*/ 1254741 w 7591647"/>
              <a:gd name="connsiteY545" fmla="*/ 2520016 h 7591647"/>
              <a:gd name="connsiteX546" fmla="*/ 643187 w 7591647"/>
              <a:gd name="connsiteY546" fmla="*/ 2520016 h 7591647"/>
              <a:gd name="connsiteX547" fmla="*/ 643187 w 7591647"/>
              <a:gd name="connsiteY547" fmla="*/ 1908461 h 7591647"/>
              <a:gd name="connsiteX548" fmla="*/ 643187 w 7591647"/>
              <a:gd name="connsiteY548" fmla="*/ 2541098 h 7591647"/>
              <a:gd name="connsiteX549" fmla="*/ 1254741 w 7591647"/>
              <a:gd name="connsiteY549" fmla="*/ 2541098 h 7591647"/>
              <a:gd name="connsiteX550" fmla="*/ 1254741 w 7591647"/>
              <a:gd name="connsiteY550" fmla="*/ 3152653 h 7591647"/>
              <a:gd name="connsiteX551" fmla="*/ 643187 w 7591647"/>
              <a:gd name="connsiteY551" fmla="*/ 3152653 h 7591647"/>
              <a:gd name="connsiteX552" fmla="*/ 643187 w 7591647"/>
              <a:gd name="connsiteY552" fmla="*/ 2541098 h 7591647"/>
              <a:gd name="connsiteX553" fmla="*/ 643187 w 7591647"/>
              <a:gd name="connsiteY553" fmla="*/ 3173736 h 7591647"/>
              <a:gd name="connsiteX554" fmla="*/ 1254741 w 7591647"/>
              <a:gd name="connsiteY554" fmla="*/ 3173736 h 7591647"/>
              <a:gd name="connsiteX555" fmla="*/ 1254741 w 7591647"/>
              <a:gd name="connsiteY555" fmla="*/ 3785290 h 7591647"/>
              <a:gd name="connsiteX556" fmla="*/ 643187 w 7591647"/>
              <a:gd name="connsiteY556" fmla="*/ 3785290 h 7591647"/>
              <a:gd name="connsiteX557" fmla="*/ 643187 w 7591647"/>
              <a:gd name="connsiteY557" fmla="*/ 3173736 h 7591647"/>
              <a:gd name="connsiteX558" fmla="*/ 643187 w 7591647"/>
              <a:gd name="connsiteY558" fmla="*/ 3806373 h 7591647"/>
              <a:gd name="connsiteX559" fmla="*/ 1254741 w 7591647"/>
              <a:gd name="connsiteY559" fmla="*/ 3806373 h 7591647"/>
              <a:gd name="connsiteX560" fmla="*/ 1254741 w 7591647"/>
              <a:gd name="connsiteY560" fmla="*/ 4417928 h 7591647"/>
              <a:gd name="connsiteX561" fmla="*/ 643187 w 7591647"/>
              <a:gd name="connsiteY561" fmla="*/ 4417928 h 7591647"/>
              <a:gd name="connsiteX562" fmla="*/ 643187 w 7591647"/>
              <a:gd name="connsiteY562" fmla="*/ 3806373 h 7591647"/>
              <a:gd name="connsiteX563" fmla="*/ 643187 w 7591647"/>
              <a:gd name="connsiteY563" fmla="*/ 4439010 h 7591647"/>
              <a:gd name="connsiteX564" fmla="*/ 1254741 w 7591647"/>
              <a:gd name="connsiteY564" fmla="*/ 4439010 h 7591647"/>
              <a:gd name="connsiteX565" fmla="*/ 1254741 w 7591647"/>
              <a:gd name="connsiteY565" fmla="*/ 5050565 h 7591647"/>
              <a:gd name="connsiteX566" fmla="*/ 643187 w 7591647"/>
              <a:gd name="connsiteY566" fmla="*/ 5050565 h 7591647"/>
              <a:gd name="connsiteX567" fmla="*/ 643187 w 7591647"/>
              <a:gd name="connsiteY567" fmla="*/ 4439010 h 7591647"/>
              <a:gd name="connsiteX568" fmla="*/ 643187 w 7591647"/>
              <a:gd name="connsiteY568" fmla="*/ 5071647 h 7591647"/>
              <a:gd name="connsiteX569" fmla="*/ 1254741 w 7591647"/>
              <a:gd name="connsiteY569" fmla="*/ 5071647 h 7591647"/>
              <a:gd name="connsiteX570" fmla="*/ 1254741 w 7591647"/>
              <a:gd name="connsiteY570" fmla="*/ 5683202 h 7591647"/>
              <a:gd name="connsiteX571" fmla="*/ 643187 w 7591647"/>
              <a:gd name="connsiteY571" fmla="*/ 5683202 h 7591647"/>
              <a:gd name="connsiteX572" fmla="*/ 643187 w 7591647"/>
              <a:gd name="connsiteY572" fmla="*/ 5071647 h 7591647"/>
              <a:gd name="connsiteX573" fmla="*/ 643187 w 7591647"/>
              <a:gd name="connsiteY573" fmla="*/ 5704285 h 7591647"/>
              <a:gd name="connsiteX574" fmla="*/ 1254741 w 7591647"/>
              <a:gd name="connsiteY574" fmla="*/ 5704285 h 7591647"/>
              <a:gd name="connsiteX575" fmla="*/ 1254741 w 7591647"/>
              <a:gd name="connsiteY575" fmla="*/ 6315840 h 7591647"/>
              <a:gd name="connsiteX576" fmla="*/ 643187 w 7591647"/>
              <a:gd name="connsiteY576" fmla="*/ 6315840 h 7591647"/>
              <a:gd name="connsiteX577" fmla="*/ 643187 w 7591647"/>
              <a:gd name="connsiteY577" fmla="*/ 5704285 h 7591647"/>
              <a:gd name="connsiteX578" fmla="*/ 643187 w 7591647"/>
              <a:gd name="connsiteY578" fmla="*/ 6948461 h 7591647"/>
              <a:gd name="connsiteX579" fmla="*/ 643187 w 7591647"/>
              <a:gd name="connsiteY579" fmla="*/ 6336906 h 7591647"/>
              <a:gd name="connsiteX580" fmla="*/ 1254741 w 7591647"/>
              <a:gd name="connsiteY580" fmla="*/ 6336906 h 7591647"/>
              <a:gd name="connsiteX581" fmla="*/ 1254741 w 7591647"/>
              <a:gd name="connsiteY581" fmla="*/ 6948461 h 7591647"/>
              <a:gd name="connsiteX582" fmla="*/ 643187 w 7591647"/>
              <a:gd name="connsiteY582" fmla="*/ 6948461 h 7591647"/>
              <a:gd name="connsiteX583" fmla="*/ 1275824 w 7591647"/>
              <a:gd name="connsiteY583" fmla="*/ 6948461 h 7591647"/>
              <a:gd name="connsiteX584" fmla="*/ 1275824 w 7591647"/>
              <a:gd name="connsiteY584" fmla="*/ 6336906 h 7591647"/>
              <a:gd name="connsiteX585" fmla="*/ 1887378 w 7591647"/>
              <a:gd name="connsiteY585" fmla="*/ 6336906 h 7591647"/>
              <a:gd name="connsiteX586" fmla="*/ 1887378 w 7591647"/>
              <a:gd name="connsiteY586" fmla="*/ 6948461 h 7591647"/>
              <a:gd name="connsiteX587" fmla="*/ 1275824 w 7591647"/>
              <a:gd name="connsiteY587" fmla="*/ 6948461 h 7591647"/>
              <a:gd name="connsiteX588" fmla="*/ 1908461 w 7591647"/>
              <a:gd name="connsiteY588" fmla="*/ 6948461 h 7591647"/>
              <a:gd name="connsiteX589" fmla="*/ 1908461 w 7591647"/>
              <a:gd name="connsiteY589" fmla="*/ 6336906 h 7591647"/>
              <a:gd name="connsiteX590" fmla="*/ 2520016 w 7591647"/>
              <a:gd name="connsiteY590" fmla="*/ 6336906 h 7591647"/>
              <a:gd name="connsiteX591" fmla="*/ 2520016 w 7591647"/>
              <a:gd name="connsiteY591" fmla="*/ 6948461 h 7591647"/>
              <a:gd name="connsiteX592" fmla="*/ 1908461 w 7591647"/>
              <a:gd name="connsiteY592" fmla="*/ 6948461 h 7591647"/>
              <a:gd name="connsiteX593" fmla="*/ 2541098 w 7591647"/>
              <a:gd name="connsiteY593" fmla="*/ 6948461 h 7591647"/>
              <a:gd name="connsiteX594" fmla="*/ 2541098 w 7591647"/>
              <a:gd name="connsiteY594" fmla="*/ 6336906 h 7591647"/>
              <a:gd name="connsiteX595" fmla="*/ 3152653 w 7591647"/>
              <a:gd name="connsiteY595" fmla="*/ 6336906 h 7591647"/>
              <a:gd name="connsiteX596" fmla="*/ 3152653 w 7591647"/>
              <a:gd name="connsiteY596" fmla="*/ 6948461 h 7591647"/>
              <a:gd name="connsiteX597" fmla="*/ 2541098 w 7591647"/>
              <a:gd name="connsiteY597" fmla="*/ 6948461 h 7591647"/>
              <a:gd name="connsiteX598" fmla="*/ 3173736 w 7591647"/>
              <a:gd name="connsiteY598" fmla="*/ 6948461 h 7591647"/>
              <a:gd name="connsiteX599" fmla="*/ 3173736 w 7591647"/>
              <a:gd name="connsiteY599" fmla="*/ 6336906 h 7591647"/>
              <a:gd name="connsiteX600" fmla="*/ 3785290 w 7591647"/>
              <a:gd name="connsiteY600" fmla="*/ 6336906 h 7591647"/>
              <a:gd name="connsiteX601" fmla="*/ 3785290 w 7591647"/>
              <a:gd name="connsiteY601" fmla="*/ 6948461 h 7591647"/>
              <a:gd name="connsiteX602" fmla="*/ 3173736 w 7591647"/>
              <a:gd name="connsiteY602" fmla="*/ 6948461 h 7591647"/>
              <a:gd name="connsiteX603" fmla="*/ 3806373 w 7591647"/>
              <a:gd name="connsiteY603" fmla="*/ 6948461 h 7591647"/>
              <a:gd name="connsiteX604" fmla="*/ 3806373 w 7591647"/>
              <a:gd name="connsiteY604" fmla="*/ 6336906 h 7591647"/>
              <a:gd name="connsiteX605" fmla="*/ 4417928 w 7591647"/>
              <a:gd name="connsiteY605" fmla="*/ 6336906 h 7591647"/>
              <a:gd name="connsiteX606" fmla="*/ 4417928 w 7591647"/>
              <a:gd name="connsiteY606" fmla="*/ 6948461 h 7591647"/>
              <a:gd name="connsiteX607" fmla="*/ 3806373 w 7591647"/>
              <a:gd name="connsiteY607" fmla="*/ 6948461 h 7591647"/>
              <a:gd name="connsiteX608" fmla="*/ 4439010 w 7591647"/>
              <a:gd name="connsiteY608" fmla="*/ 6948461 h 7591647"/>
              <a:gd name="connsiteX609" fmla="*/ 4439010 w 7591647"/>
              <a:gd name="connsiteY609" fmla="*/ 6336906 h 7591647"/>
              <a:gd name="connsiteX610" fmla="*/ 5050565 w 7591647"/>
              <a:gd name="connsiteY610" fmla="*/ 6336906 h 7591647"/>
              <a:gd name="connsiteX611" fmla="*/ 5050565 w 7591647"/>
              <a:gd name="connsiteY611" fmla="*/ 6948461 h 7591647"/>
              <a:gd name="connsiteX612" fmla="*/ 4439010 w 7591647"/>
              <a:gd name="connsiteY612" fmla="*/ 6948461 h 7591647"/>
              <a:gd name="connsiteX613" fmla="*/ 5071647 w 7591647"/>
              <a:gd name="connsiteY613" fmla="*/ 6948461 h 7591647"/>
              <a:gd name="connsiteX614" fmla="*/ 5071647 w 7591647"/>
              <a:gd name="connsiteY614" fmla="*/ 6336906 h 7591647"/>
              <a:gd name="connsiteX615" fmla="*/ 5683202 w 7591647"/>
              <a:gd name="connsiteY615" fmla="*/ 6336906 h 7591647"/>
              <a:gd name="connsiteX616" fmla="*/ 5683202 w 7591647"/>
              <a:gd name="connsiteY616" fmla="*/ 6948461 h 7591647"/>
              <a:gd name="connsiteX617" fmla="*/ 5071647 w 7591647"/>
              <a:gd name="connsiteY617" fmla="*/ 6948461 h 7591647"/>
              <a:gd name="connsiteX618" fmla="*/ 5704285 w 7591647"/>
              <a:gd name="connsiteY618" fmla="*/ 6948461 h 7591647"/>
              <a:gd name="connsiteX619" fmla="*/ 5704285 w 7591647"/>
              <a:gd name="connsiteY619" fmla="*/ 6336906 h 7591647"/>
              <a:gd name="connsiteX620" fmla="*/ 6315840 w 7591647"/>
              <a:gd name="connsiteY620" fmla="*/ 6336906 h 7591647"/>
              <a:gd name="connsiteX621" fmla="*/ 6315840 w 7591647"/>
              <a:gd name="connsiteY621" fmla="*/ 6948461 h 7591647"/>
              <a:gd name="connsiteX622" fmla="*/ 5704285 w 7591647"/>
              <a:gd name="connsiteY622" fmla="*/ 6948461 h 7591647"/>
              <a:gd name="connsiteX623" fmla="*/ 6948461 w 7591647"/>
              <a:gd name="connsiteY623" fmla="*/ 6948461 h 7591647"/>
              <a:gd name="connsiteX624" fmla="*/ 6336906 w 7591647"/>
              <a:gd name="connsiteY624" fmla="*/ 6948461 h 7591647"/>
              <a:gd name="connsiteX625" fmla="*/ 6336906 w 7591647"/>
              <a:gd name="connsiteY625" fmla="*/ 6336906 h 7591647"/>
              <a:gd name="connsiteX626" fmla="*/ 6948461 w 7591647"/>
              <a:gd name="connsiteY626" fmla="*/ 6336906 h 7591647"/>
              <a:gd name="connsiteX627" fmla="*/ 6948461 w 7591647"/>
              <a:gd name="connsiteY627" fmla="*/ 6948461 h 7591647"/>
              <a:gd name="connsiteX628" fmla="*/ 6948461 w 7591647"/>
              <a:gd name="connsiteY628" fmla="*/ 6315824 h 7591647"/>
              <a:gd name="connsiteX629" fmla="*/ 6336906 w 7591647"/>
              <a:gd name="connsiteY629" fmla="*/ 6315824 h 7591647"/>
              <a:gd name="connsiteX630" fmla="*/ 6336906 w 7591647"/>
              <a:gd name="connsiteY630" fmla="*/ 5704269 h 7591647"/>
              <a:gd name="connsiteX631" fmla="*/ 6948461 w 7591647"/>
              <a:gd name="connsiteY631" fmla="*/ 5704269 h 7591647"/>
              <a:gd name="connsiteX632" fmla="*/ 6948461 w 7591647"/>
              <a:gd name="connsiteY632" fmla="*/ 6315824 h 7591647"/>
              <a:gd name="connsiteX633" fmla="*/ 6948461 w 7591647"/>
              <a:gd name="connsiteY633" fmla="*/ 5683186 h 7591647"/>
              <a:gd name="connsiteX634" fmla="*/ 6336906 w 7591647"/>
              <a:gd name="connsiteY634" fmla="*/ 5683186 h 7591647"/>
              <a:gd name="connsiteX635" fmla="*/ 6336906 w 7591647"/>
              <a:gd name="connsiteY635" fmla="*/ 5071631 h 7591647"/>
              <a:gd name="connsiteX636" fmla="*/ 6948461 w 7591647"/>
              <a:gd name="connsiteY636" fmla="*/ 5071631 h 7591647"/>
              <a:gd name="connsiteX637" fmla="*/ 6948461 w 7591647"/>
              <a:gd name="connsiteY637" fmla="*/ 5683186 h 7591647"/>
              <a:gd name="connsiteX638" fmla="*/ 6948461 w 7591647"/>
              <a:gd name="connsiteY638" fmla="*/ 5050549 h 7591647"/>
              <a:gd name="connsiteX639" fmla="*/ 6336906 w 7591647"/>
              <a:gd name="connsiteY639" fmla="*/ 5050549 h 7591647"/>
              <a:gd name="connsiteX640" fmla="*/ 6336906 w 7591647"/>
              <a:gd name="connsiteY640" fmla="*/ 4438994 h 7591647"/>
              <a:gd name="connsiteX641" fmla="*/ 6948461 w 7591647"/>
              <a:gd name="connsiteY641" fmla="*/ 4438994 h 7591647"/>
              <a:gd name="connsiteX642" fmla="*/ 6948461 w 7591647"/>
              <a:gd name="connsiteY642" fmla="*/ 5050549 h 7591647"/>
              <a:gd name="connsiteX643" fmla="*/ 6948461 w 7591647"/>
              <a:gd name="connsiteY643" fmla="*/ 4417912 h 7591647"/>
              <a:gd name="connsiteX644" fmla="*/ 6336906 w 7591647"/>
              <a:gd name="connsiteY644" fmla="*/ 4417912 h 7591647"/>
              <a:gd name="connsiteX645" fmla="*/ 6336906 w 7591647"/>
              <a:gd name="connsiteY645" fmla="*/ 3806357 h 7591647"/>
              <a:gd name="connsiteX646" fmla="*/ 6948461 w 7591647"/>
              <a:gd name="connsiteY646" fmla="*/ 3806357 h 7591647"/>
              <a:gd name="connsiteX647" fmla="*/ 6948461 w 7591647"/>
              <a:gd name="connsiteY647" fmla="*/ 4417912 h 7591647"/>
              <a:gd name="connsiteX648" fmla="*/ 6948461 w 7591647"/>
              <a:gd name="connsiteY648" fmla="*/ 3785274 h 7591647"/>
              <a:gd name="connsiteX649" fmla="*/ 6336906 w 7591647"/>
              <a:gd name="connsiteY649" fmla="*/ 3785274 h 7591647"/>
              <a:gd name="connsiteX650" fmla="*/ 6336906 w 7591647"/>
              <a:gd name="connsiteY650" fmla="*/ 3173720 h 7591647"/>
              <a:gd name="connsiteX651" fmla="*/ 6948461 w 7591647"/>
              <a:gd name="connsiteY651" fmla="*/ 3173720 h 7591647"/>
              <a:gd name="connsiteX652" fmla="*/ 6948461 w 7591647"/>
              <a:gd name="connsiteY652" fmla="*/ 3785274 h 7591647"/>
              <a:gd name="connsiteX653" fmla="*/ 6948461 w 7591647"/>
              <a:gd name="connsiteY653" fmla="*/ 3152637 h 7591647"/>
              <a:gd name="connsiteX654" fmla="*/ 6336906 w 7591647"/>
              <a:gd name="connsiteY654" fmla="*/ 3152637 h 7591647"/>
              <a:gd name="connsiteX655" fmla="*/ 6336906 w 7591647"/>
              <a:gd name="connsiteY655" fmla="*/ 2541083 h 7591647"/>
              <a:gd name="connsiteX656" fmla="*/ 6948461 w 7591647"/>
              <a:gd name="connsiteY656" fmla="*/ 2541083 h 7591647"/>
              <a:gd name="connsiteX657" fmla="*/ 6948461 w 7591647"/>
              <a:gd name="connsiteY657" fmla="*/ 3152637 h 7591647"/>
              <a:gd name="connsiteX658" fmla="*/ 6948461 w 7591647"/>
              <a:gd name="connsiteY658" fmla="*/ 2520000 h 7591647"/>
              <a:gd name="connsiteX659" fmla="*/ 6336906 w 7591647"/>
              <a:gd name="connsiteY659" fmla="*/ 2520000 h 7591647"/>
              <a:gd name="connsiteX660" fmla="*/ 6336906 w 7591647"/>
              <a:gd name="connsiteY660" fmla="*/ 1908445 h 7591647"/>
              <a:gd name="connsiteX661" fmla="*/ 6948461 w 7591647"/>
              <a:gd name="connsiteY661" fmla="*/ 1908445 h 7591647"/>
              <a:gd name="connsiteX662" fmla="*/ 6948461 w 7591647"/>
              <a:gd name="connsiteY662" fmla="*/ 2520000 h 7591647"/>
              <a:gd name="connsiteX663" fmla="*/ 6948461 w 7591647"/>
              <a:gd name="connsiteY663" fmla="*/ 1887363 h 7591647"/>
              <a:gd name="connsiteX664" fmla="*/ 6336906 w 7591647"/>
              <a:gd name="connsiteY664" fmla="*/ 1887363 h 7591647"/>
              <a:gd name="connsiteX665" fmla="*/ 6336906 w 7591647"/>
              <a:gd name="connsiteY665" fmla="*/ 1275824 h 7591647"/>
              <a:gd name="connsiteX666" fmla="*/ 6948461 w 7591647"/>
              <a:gd name="connsiteY666" fmla="*/ 1275824 h 7591647"/>
              <a:gd name="connsiteX667" fmla="*/ 6948461 w 7591647"/>
              <a:gd name="connsiteY667" fmla="*/ 1887363 h 7591647"/>
              <a:gd name="connsiteX668" fmla="*/ 6948461 w 7591647"/>
              <a:gd name="connsiteY668" fmla="*/ 1254725 h 7591647"/>
              <a:gd name="connsiteX669" fmla="*/ 6336906 w 7591647"/>
              <a:gd name="connsiteY669" fmla="*/ 1254725 h 7591647"/>
              <a:gd name="connsiteX670" fmla="*/ 6336906 w 7591647"/>
              <a:gd name="connsiteY670" fmla="*/ 643187 h 7591647"/>
              <a:gd name="connsiteX671" fmla="*/ 6948461 w 7591647"/>
              <a:gd name="connsiteY671" fmla="*/ 643187 h 7591647"/>
              <a:gd name="connsiteX672" fmla="*/ 6948461 w 7591647"/>
              <a:gd name="connsiteY672" fmla="*/ 1254725 h 759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7591647" h="7591647">
                <a:moveTo>
                  <a:pt x="7591647" y="643187"/>
                </a:moveTo>
                <a:lnTo>
                  <a:pt x="7591647" y="622104"/>
                </a:lnTo>
                <a:lnTo>
                  <a:pt x="6969559" y="622104"/>
                </a:lnTo>
                <a:lnTo>
                  <a:pt x="6969559" y="0"/>
                </a:lnTo>
                <a:lnTo>
                  <a:pt x="6948477" y="0"/>
                </a:lnTo>
                <a:lnTo>
                  <a:pt x="6948477" y="622088"/>
                </a:lnTo>
                <a:lnTo>
                  <a:pt x="6336922" y="622088"/>
                </a:lnTo>
                <a:lnTo>
                  <a:pt x="6336922" y="0"/>
                </a:lnTo>
                <a:lnTo>
                  <a:pt x="6315840" y="0"/>
                </a:lnTo>
                <a:lnTo>
                  <a:pt x="6315840" y="622088"/>
                </a:lnTo>
                <a:lnTo>
                  <a:pt x="5704285" y="622088"/>
                </a:lnTo>
                <a:lnTo>
                  <a:pt x="5704285" y="0"/>
                </a:lnTo>
                <a:lnTo>
                  <a:pt x="5683202" y="0"/>
                </a:lnTo>
                <a:lnTo>
                  <a:pt x="5683202" y="622088"/>
                </a:lnTo>
                <a:lnTo>
                  <a:pt x="5071647" y="622088"/>
                </a:lnTo>
                <a:lnTo>
                  <a:pt x="5071647" y="0"/>
                </a:lnTo>
                <a:lnTo>
                  <a:pt x="5050565" y="0"/>
                </a:lnTo>
                <a:lnTo>
                  <a:pt x="5050565" y="622088"/>
                </a:lnTo>
                <a:lnTo>
                  <a:pt x="4439010" y="622088"/>
                </a:lnTo>
                <a:lnTo>
                  <a:pt x="4439010" y="0"/>
                </a:lnTo>
                <a:lnTo>
                  <a:pt x="4417928" y="0"/>
                </a:lnTo>
                <a:lnTo>
                  <a:pt x="4417928" y="622088"/>
                </a:lnTo>
                <a:lnTo>
                  <a:pt x="3806373" y="622088"/>
                </a:lnTo>
                <a:lnTo>
                  <a:pt x="3806373" y="0"/>
                </a:lnTo>
                <a:lnTo>
                  <a:pt x="3785290" y="0"/>
                </a:lnTo>
                <a:lnTo>
                  <a:pt x="3785290" y="622088"/>
                </a:lnTo>
                <a:lnTo>
                  <a:pt x="3173736" y="622088"/>
                </a:lnTo>
                <a:lnTo>
                  <a:pt x="3173736" y="0"/>
                </a:lnTo>
                <a:lnTo>
                  <a:pt x="3152653" y="0"/>
                </a:lnTo>
                <a:lnTo>
                  <a:pt x="3152653" y="622088"/>
                </a:lnTo>
                <a:lnTo>
                  <a:pt x="2541098" y="622088"/>
                </a:lnTo>
                <a:lnTo>
                  <a:pt x="2541098" y="0"/>
                </a:lnTo>
                <a:lnTo>
                  <a:pt x="2520016" y="0"/>
                </a:lnTo>
                <a:lnTo>
                  <a:pt x="2520016" y="622088"/>
                </a:lnTo>
                <a:lnTo>
                  <a:pt x="1908461" y="622088"/>
                </a:lnTo>
                <a:lnTo>
                  <a:pt x="1908461" y="0"/>
                </a:lnTo>
                <a:lnTo>
                  <a:pt x="1887378" y="0"/>
                </a:lnTo>
                <a:lnTo>
                  <a:pt x="1887378" y="622088"/>
                </a:lnTo>
                <a:lnTo>
                  <a:pt x="1275824" y="622088"/>
                </a:lnTo>
                <a:lnTo>
                  <a:pt x="1275824" y="0"/>
                </a:lnTo>
                <a:lnTo>
                  <a:pt x="1254741" y="0"/>
                </a:lnTo>
                <a:lnTo>
                  <a:pt x="1254741" y="622088"/>
                </a:lnTo>
                <a:lnTo>
                  <a:pt x="643187" y="622088"/>
                </a:lnTo>
                <a:lnTo>
                  <a:pt x="643187" y="0"/>
                </a:lnTo>
                <a:lnTo>
                  <a:pt x="622104" y="0"/>
                </a:lnTo>
                <a:lnTo>
                  <a:pt x="622104" y="622088"/>
                </a:lnTo>
                <a:lnTo>
                  <a:pt x="0" y="622088"/>
                </a:lnTo>
                <a:lnTo>
                  <a:pt x="0" y="643171"/>
                </a:lnTo>
                <a:lnTo>
                  <a:pt x="622088" y="643171"/>
                </a:lnTo>
                <a:lnTo>
                  <a:pt x="622088" y="1254725"/>
                </a:lnTo>
                <a:lnTo>
                  <a:pt x="0" y="1254725"/>
                </a:lnTo>
                <a:lnTo>
                  <a:pt x="0" y="1275808"/>
                </a:lnTo>
                <a:lnTo>
                  <a:pt x="622088" y="1275808"/>
                </a:lnTo>
                <a:lnTo>
                  <a:pt x="622088" y="1887363"/>
                </a:lnTo>
                <a:lnTo>
                  <a:pt x="0" y="1887363"/>
                </a:lnTo>
                <a:lnTo>
                  <a:pt x="0" y="1908445"/>
                </a:lnTo>
                <a:lnTo>
                  <a:pt x="622088" y="1908445"/>
                </a:lnTo>
                <a:lnTo>
                  <a:pt x="622088" y="2520000"/>
                </a:lnTo>
                <a:lnTo>
                  <a:pt x="0" y="2520000"/>
                </a:lnTo>
                <a:lnTo>
                  <a:pt x="0" y="2541083"/>
                </a:lnTo>
                <a:lnTo>
                  <a:pt x="622088" y="2541083"/>
                </a:lnTo>
                <a:lnTo>
                  <a:pt x="622088" y="3152637"/>
                </a:lnTo>
                <a:lnTo>
                  <a:pt x="0" y="3152637"/>
                </a:lnTo>
                <a:lnTo>
                  <a:pt x="0" y="3173720"/>
                </a:lnTo>
                <a:lnTo>
                  <a:pt x="622088" y="3173720"/>
                </a:lnTo>
                <a:lnTo>
                  <a:pt x="622088" y="3785274"/>
                </a:lnTo>
                <a:lnTo>
                  <a:pt x="0" y="3785274"/>
                </a:lnTo>
                <a:lnTo>
                  <a:pt x="0" y="3806357"/>
                </a:lnTo>
                <a:lnTo>
                  <a:pt x="622088" y="3806357"/>
                </a:lnTo>
                <a:lnTo>
                  <a:pt x="622088" y="4417912"/>
                </a:lnTo>
                <a:lnTo>
                  <a:pt x="0" y="4417912"/>
                </a:lnTo>
                <a:lnTo>
                  <a:pt x="0" y="4438994"/>
                </a:lnTo>
                <a:lnTo>
                  <a:pt x="622088" y="4438994"/>
                </a:lnTo>
                <a:lnTo>
                  <a:pt x="622088" y="5050549"/>
                </a:lnTo>
                <a:lnTo>
                  <a:pt x="0" y="5050549"/>
                </a:lnTo>
                <a:lnTo>
                  <a:pt x="0" y="5071631"/>
                </a:lnTo>
                <a:lnTo>
                  <a:pt x="622088" y="5071631"/>
                </a:lnTo>
                <a:lnTo>
                  <a:pt x="622088" y="5683186"/>
                </a:lnTo>
                <a:lnTo>
                  <a:pt x="0" y="5683186"/>
                </a:lnTo>
                <a:lnTo>
                  <a:pt x="0" y="5704269"/>
                </a:lnTo>
                <a:lnTo>
                  <a:pt x="622088" y="5704269"/>
                </a:lnTo>
                <a:lnTo>
                  <a:pt x="622088" y="6315824"/>
                </a:lnTo>
                <a:lnTo>
                  <a:pt x="0" y="6315824"/>
                </a:lnTo>
                <a:lnTo>
                  <a:pt x="0" y="6336906"/>
                </a:lnTo>
                <a:lnTo>
                  <a:pt x="622088" y="6336906"/>
                </a:lnTo>
                <a:lnTo>
                  <a:pt x="622088" y="6948461"/>
                </a:lnTo>
                <a:lnTo>
                  <a:pt x="0" y="6948461"/>
                </a:lnTo>
                <a:lnTo>
                  <a:pt x="0" y="6969543"/>
                </a:lnTo>
                <a:lnTo>
                  <a:pt x="622088" y="6969543"/>
                </a:lnTo>
                <a:lnTo>
                  <a:pt x="622088" y="7591647"/>
                </a:lnTo>
                <a:lnTo>
                  <a:pt x="643171" y="7591647"/>
                </a:lnTo>
                <a:lnTo>
                  <a:pt x="643171" y="6969559"/>
                </a:lnTo>
                <a:lnTo>
                  <a:pt x="1254725" y="6969559"/>
                </a:lnTo>
                <a:lnTo>
                  <a:pt x="1254725" y="7591647"/>
                </a:lnTo>
                <a:lnTo>
                  <a:pt x="1275808" y="7591647"/>
                </a:lnTo>
                <a:lnTo>
                  <a:pt x="1275808" y="6969559"/>
                </a:lnTo>
                <a:lnTo>
                  <a:pt x="1887363" y="6969559"/>
                </a:lnTo>
                <a:lnTo>
                  <a:pt x="1887363" y="7591647"/>
                </a:lnTo>
                <a:lnTo>
                  <a:pt x="1908445" y="7591647"/>
                </a:lnTo>
                <a:lnTo>
                  <a:pt x="1908445" y="6969559"/>
                </a:lnTo>
                <a:lnTo>
                  <a:pt x="2520000" y="6969559"/>
                </a:lnTo>
                <a:lnTo>
                  <a:pt x="2520000" y="7591647"/>
                </a:lnTo>
                <a:lnTo>
                  <a:pt x="2541083" y="7591647"/>
                </a:lnTo>
                <a:lnTo>
                  <a:pt x="2541083" y="6969559"/>
                </a:lnTo>
                <a:lnTo>
                  <a:pt x="3152637" y="6969559"/>
                </a:lnTo>
                <a:lnTo>
                  <a:pt x="3152637" y="7591647"/>
                </a:lnTo>
                <a:lnTo>
                  <a:pt x="3173720" y="7591647"/>
                </a:lnTo>
                <a:lnTo>
                  <a:pt x="3173720" y="6969559"/>
                </a:lnTo>
                <a:lnTo>
                  <a:pt x="3785274" y="6969559"/>
                </a:lnTo>
                <a:lnTo>
                  <a:pt x="3785274" y="7591647"/>
                </a:lnTo>
                <a:lnTo>
                  <a:pt x="3806357" y="7591647"/>
                </a:lnTo>
                <a:lnTo>
                  <a:pt x="3806357" y="6969559"/>
                </a:lnTo>
                <a:lnTo>
                  <a:pt x="4417912" y="6969559"/>
                </a:lnTo>
                <a:lnTo>
                  <a:pt x="4417912" y="7591647"/>
                </a:lnTo>
                <a:lnTo>
                  <a:pt x="4438994" y="7591647"/>
                </a:lnTo>
                <a:lnTo>
                  <a:pt x="4438994" y="6969559"/>
                </a:lnTo>
                <a:lnTo>
                  <a:pt x="5050549" y="6969559"/>
                </a:lnTo>
                <a:lnTo>
                  <a:pt x="5050549" y="7591647"/>
                </a:lnTo>
                <a:lnTo>
                  <a:pt x="5071631" y="7591647"/>
                </a:lnTo>
                <a:lnTo>
                  <a:pt x="5071631" y="6969559"/>
                </a:lnTo>
                <a:lnTo>
                  <a:pt x="5683186" y="6969559"/>
                </a:lnTo>
                <a:lnTo>
                  <a:pt x="5683186" y="7591647"/>
                </a:lnTo>
                <a:lnTo>
                  <a:pt x="5704269" y="7591647"/>
                </a:lnTo>
                <a:lnTo>
                  <a:pt x="5704269" y="6969559"/>
                </a:lnTo>
                <a:lnTo>
                  <a:pt x="6315824" y="6969559"/>
                </a:lnTo>
                <a:lnTo>
                  <a:pt x="6315824" y="7591647"/>
                </a:lnTo>
                <a:lnTo>
                  <a:pt x="6336906" y="7591647"/>
                </a:lnTo>
                <a:lnTo>
                  <a:pt x="6336906" y="6969559"/>
                </a:lnTo>
                <a:lnTo>
                  <a:pt x="6948461" y="6969559"/>
                </a:lnTo>
                <a:lnTo>
                  <a:pt x="6948461" y="7591647"/>
                </a:lnTo>
                <a:lnTo>
                  <a:pt x="6969543" y="7591647"/>
                </a:lnTo>
                <a:lnTo>
                  <a:pt x="6969543" y="6969559"/>
                </a:lnTo>
                <a:lnTo>
                  <a:pt x="7591647" y="6969559"/>
                </a:lnTo>
                <a:lnTo>
                  <a:pt x="7591647" y="6948477"/>
                </a:lnTo>
                <a:lnTo>
                  <a:pt x="6969559" y="6948477"/>
                </a:lnTo>
                <a:lnTo>
                  <a:pt x="6969559" y="6336922"/>
                </a:lnTo>
                <a:lnTo>
                  <a:pt x="7591647" y="6336922"/>
                </a:lnTo>
                <a:lnTo>
                  <a:pt x="7591647" y="6315840"/>
                </a:lnTo>
                <a:lnTo>
                  <a:pt x="6969559" y="6315840"/>
                </a:lnTo>
                <a:lnTo>
                  <a:pt x="6969559" y="5704285"/>
                </a:lnTo>
                <a:lnTo>
                  <a:pt x="7591647" y="5704285"/>
                </a:lnTo>
                <a:lnTo>
                  <a:pt x="7591647" y="5683202"/>
                </a:lnTo>
                <a:lnTo>
                  <a:pt x="6969559" y="5683202"/>
                </a:lnTo>
                <a:lnTo>
                  <a:pt x="6969559" y="5071647"/>
                </a:lnTo>
                <a:lnTo>
                  <a:pt x="7591647" y="5071647"/>
                </a:lnTo>
                <a:lnTo>
                  <a:pt x="7591647" y="5050565"/>
                </a:lnTo>
                <a:lnTo>
                  <a:pt x="6969559" y="5050565"/>
                </a:lnTo>
                <a:lnTo>
                  <a:pt x="6969559" y="4439010"/>
                </a:lnTo>
                <a:lnTo>
                  <a:pt x="7591647" y="4439010"/>
                </a:lnTo>
                <a:lnTo>
                  <a:pt x="7591647" y="4417928"/>
                </a:lnTo>
                <a:lnTo>
                  <a:pt x="6969559" y="4417928"/>
                </a:lnTo>
                <a:lnTo>
                  <a:pt x="6969559" y="3806373"/>
                </a:lnTo>
                <a:lnTo>
                  <a:pt x="7591647" y="3806373"/>
                </a:lnTo>
                <a:lnTo>
                  <a:pt x="7591647" y="3785290"/>
                </a:lnTo>
                <a:lnTo>
                  <a:pt x="6969559" y="3785290"/>
                </a:lnTo>
                <a:lnTo>
                  <a:pt x="6969559" y="3173736"/>
                </a:lnTo>
                <a:lnTo>
                  <a:pt x="7591647" y="3173736"/>
                </a:lnTo>
                <a:lnTo>
                  <a:pt x="7591647" y="3152653"/>
                </a:lnTo>
                <a:lnTo>
                  <a:pt x="6969559" y="3152653"/>
                </a:lnTo>
                <a:lnTo>
                  <a:pt x="6969559" y="2541098"/>
                </a:lnTo>
                <a:lnTo>
                  <a:pt x="7591647" y="2541098"/>
                </a:lnTo>
                <a:lnTo>
                  <a:pt x="7591647" y="2520016"/>
                </a:lnTo>
                <a:lnTo>
                  <a:pt x="6969559" y="2520016"/>
                </a:lnTo>
                <a:lnTo>
                  <a:pt x="6969559" y="1908461"/>
                </a:lnTo>
                <a:lnTo>
                  <a:pt x="7591647" y="1908461"/>
                </a:lnTo>
                <a:lnTo>
                  <a:pt x="7591647" y="1887378"/>
                </a:lnTo>
                <a:lnTo>
                  <a:pt x="6969559" y="1887378"/>
                </a:lnTo>
                <a:lnTo>
                  <a:pt x="6969559" y="1275824"/>
                </a:lnTo>
                <a:lnTo>
                  <a:pt x="7591647" y="1275824"/>
                </a:lnTo>
                <a:lnTo>
                  <a:pt x="7591647" y="1254741"/>
                </a:lnTo>
                <a:lnTo>
                  <a:pt x="6969559" y="1254741"/>
                </a:lnTo>
                <a:lnTo>
                  <a:pt x="6969559" y="643187"/>
                </a:lnTo>
                <a:lnTo>
                  <a:pt x="7591647" y="643187"/>
                </a:lnTo>
                <a:close/>
                <a:moveTo>
                  <a:pt x="6315824" y="643187"/>
                </a:moveTo>
                <a:lnTo>
                  <a:pt x="6315824" y="1254741"/>
                </a:lnTo>
                <a:lnTo>
                  <a:pt x="5704269" y="1254741"/>
                </a:lnTo>
                <a:lnTo>
                  <a:pt x="5704269" y="643187"/>
                </a:lnTo>
                <a:lnTo>
                  <a:pt x="6315824" y="643187"/>
                </a:lnTo>
                <a:close/>
                <a:moveTo>
                  <a:pt x="3785274" y="3806373"/>
                </a:moveTo>
                <a:lnTo>
                  <a:pt x="3785274" y="4417928"/>
                </a:lnTo>
                <a:lnTo>
                  <a:pt x="3173720" y="4417928"/>
                </a:lnTo>
                <a:lnTo>
                  <a:pt x="3173720" y="3806373"/>
                </a:lnTo>
                <a:lnTo>
                  <a:pt x="3785274" y="3806373"/>
                </a:lnTo>
                <a:close/>
                <a:moveTo>
                  <a:pt x="3173736" y="3785274"/>
                </a:moveTo>
                <a:lnTo>
                  <a:pt x="3173736" y="3173720"/>
                </a:lnTo>
                <a:lnTo>
                  <a:pt x="3785290" y="3173720"/>
                </a:lnTo>
                <a:lnTo>
                  <a:pt x="3785290" y="3785274"/>
                </a:lnTo>
                <a:lnTo>
                  <a:pt x="3173736" y="3785274"/>
                </a:lnTo>
                <a:close/>
                <a:moveTo>
                  <a:pt x="3806373" y="3806373"/>
                </a:moveTo>
                <a:lnTo>
                  <a:pt x="4417928" y="3806373"/>
                </a:lnTo>
                <a:lnTo>
                  <a:pt x="4417928" y="4417928"/>
                </a:lnTo>
                <a:lnTo>
                  <a:pt x="3806373" y="4417928"/>
                </a:lnTo>
                <a:lnTo>
                  <a:pt x="3806373" y="3806373"/>
                </a:lnTo>
                <a:close/>
                <a:moveTo>
                  <a:pt x="3806373" y="3785274"/>
                </a:moveTo>
                <a:lnTo>
                  <a:pt x="3806373" y="3173720"/>
                </a:lnTo>
                <a:lnTo>
                  <a:pt x="4417928" y="3173720"/>
                </a:lnTo>
                <a:lnTo>
                  <a:pt x="4417928" y="3785274"/>
                </a:lnTo>
                <a:lnTo>
                  <a:pt x="3806373" y="3785274"/>
                </a:lnTo>
                <a:close/>
                <a:moveTo>
                  <a:pt x="3806373" y="3152637"/>
                </a:moveTo>
                <a:lnTo>
                  <a:pt x="3806373" y="2541083"/>
                </a:lnTo>
                <a:lnTo>
                  <a:pt x="4417928" y="2541083"/>
                </a:lnTo>
                <a:lnTo>
                  <a:pt x="4417928" y="3152637"/>
                </a:lnTo>
                <a:lnTo>
                  <a:pt x="3806373" y="3152637"/>
                </a:lnTo>
                <a:close/>
                <a:moveTo>
                  <a:pt x="3785274" y="3152637"/>
                </a:moveTo>
                <a:lnTo>
                  <a:pt x="3173720" y="3152637"/>
                </a:lnTo>
                <a:lnTo>
                  <a:pt x="3173720" y="2541083"/>
                </a:lnTo>
                <a:lnTo>
                  <a:pt x="3785274" y="2541083"/>
                </a:lnTo>
                <a:lnTo>
                  <a:pt x="3785274" y="3152637"/>
                </a:lnTo>
                <a:close/>
                <a:moveTo>
                  <a:pt x="3152637" y="3152637"/>
                </a:moveTo>
                <a:lnTo>
                  <a:pt x="2541083" y="3152637"/>
                </a:lnTo>
                <a:lnTo>
                  <a:pt x="2541083" y="2541083"/>
                </a:lnTo>
                <a:lnTo>
                  <a:pt x="3152637" y="2541083"/>
                </a:lnTo>
                <a:lnTo>
                  <a:pt x="3152637" y="3152637"/>
                </a:lnTo>
                <a:close/>
                <a:moveTo>
                  <a:pt x="3152637" y="3173736"/>
                </a:moveTo>
                <a:lnTo>
                  <a:pt x="3152637" y="3785290"/>
                </a:lnTo>
                <a:lnTo>
                  <a:pt x="2541083" y="3785290"/>
                </a:lnTo>
                <a:lnTo>
                  <a:pt x="2541083" y="3173736"/>
                </a:lnTo>
                <a:lnTo>
                  <a:pt x="3152637" y="3173736"/>
                </a:lnTo>
                <a:close/>
                <a:moveTo>
                  <a:pt x="3152637" y="3806373"/>
                </a:moveTo>
                <a:lnTo>
                  <a:pt x="3152637" y="4417928"/>
                </a:lnTo>
                <a:lnTo>
                  <a:pt x="2541083" y="4417928"/>
                </a:lnTo>
                <a:lnTo>
                  <a:pt x="2541083" y="3806373"/>
                </a:lnTo>
                <a:lnTo>
                  <a:pt x="3152637" y="3806373"/>
                </a:lnTo>
                <a:close/>
                <a:moveTo>
                  <a:pt x="3152637" y="4439010"/>
                </a:moveTo>
                <a:lnTo>
                  <a:pt x="3152637" y="5050565"/>
                </a:lnTo>
                <a:lnTo>
                  <a:pt x="2541083" y="5050565"/>
                </a:lnTo>
                <a:lnTo>
                  <a:pt x="2541083" y="4439010"/>
                </a:lnTo>
                <a:lnTo>
                  <a:pt x="3152637" y="4439010"/>
                </a:lnTo>
                <a:close/>
                <a:moveTo>
                  <a:pt x="3173736" y="4439010"/>
                </a:moveTo>
                <a:lnTo>
                  <a:pt x="3785290" y="4439010"/>
                </a:lnTo>
                <a:lnTo>
                  <a:pt x="3785290" y="5050565"/>
                </a:lnTo>
                <a:lnTo>
                  <a:pt x="3173736" y="5050565"/>
                </a:lnTo>
                <a:lnTo>
                  <a:pt x="3173736" y="4439010"/>
                </a:lnTo>
                <a:close/>
                <a:moveTo>
                  <a:pt x="3806373" y="4439010"/>
                </a:moveTo>
                <a:lnTo>
                  <a:pt x="4417928" y="4439010"/>
                </a:lnTo>
                <a:lnTo>
                  <a:pt x="4417928" y="5050565"/>
                </a:lnTo>
                <a:lnTo>
                  <a:pt x="3806373" y="5050565"/>
                </a:lnTo>
                <a:lnTo>
                  <a:pt x="3806373" y="4439010"/>
                </a:lnTo>
                <a:close/>
                <a:moveTo>
                  <a:pt x="4439010" y="4439010"/>
                </a:moveTo>
                <a:lnTo>
                  <a:pt x="5050565" y="4439010"/>
                </a:lnTo>
                <a:lnTo>
                  <a:pt x="5050565" y="5050565"/>
                </a:lnTo>
                <a:lnTo>
                  <a:pt x="4439010" y="5050565"/>
                </a:lnTo>
                <a:lnTo>
                  <a:pt x="4439010" y="4439010"/>
                </a:lnTo>
                <a:close/>
                <a:moveTo>
                  <a:pt x="4439010" y="4417912"/>
                </a:moveTo>
                <a:lnTo>
                  <a:pt x="4439010" y="3806357"/>
                </a:lnTo>
                <a:lnTo>
                  <a:pt x="5050565" y="3806357"/>
                </a:lnTo>
                <a:lnTo>
                  <a:pt x="5050565" y="4417912"/>
                </a:lnTo>
                <a:lnTo>
                  <a:pt x="4439010" y="4417912"/>
                </a:lnTo>
                <a:close/>
                <a:moveTo>
                  <a:pt x="4439010" y="3785274"/>
                </a:moveTo>
                <a:lnTo>
                  <a:pt x="4439010" y="3173720"/>
                </a:lnTo>
                <a:lnTo>
                  <a:pt x="5050565" y="3173720"/>
                </a:lnTo>
                <a:lnTo>
                  <a:pt x="5050565" y="3785274"/>
                </a:lnTo>
                <a:lnTo>
                  <a:pt x="4439010" y="3785274"/>
                </a:lnTo>
                <a:close/>
                <a:moveTo>
                  <a:pt x="4439010" y="3152637"/>
                </a:moveTo>
                <a:lnTo>
                  <a:pt x="4439010" y="2541083"/>
                </a:lnTo>
                <a:lnTo>
                  <a:pt x="5050565" y="2541083"/>
                </a:lnTo>
                <a:lnTo>
                  <a:pt x="5050565" y="3152637"/>
                </a:lnTo>
                <a:lnTo>
                  <a:pt x="4439010" y="3152637"/>
                </a:lnTo>
                <a:close/>
                <a:moveTo>
                  <a:pt x="4439010" y="2520000"/>
                </a:moveTo>
                <a:lnTo>
                  <a:pt x="4439010" y="1908445"/>
                </a:lnTo>
                <a:lnTo>
                  <a:pt x="5050565" y="1908445"/>
                </a:lnTo>
                <a:lnTo>
                  <a:pt x="5050565" y="2520000"/>
                </a:lnTo>
                <a:lnTo>
                  <a:pt x="4439010" y="2520000"/>
                </a:lnTo>
                <a:close/>
                <a:moveTo>
                  <a:pt x="4417912" y="2520000"/>
                </a:moveTo>
                <a:lnTo>
                  <a:pt x="3806357" y="2520000"/>
                </a:lnTo>
                <a:lnTo>
                  <a:pt x="3806357" y="1908445"/>
                </a:lnTo>
                <a:lnTo>
                  <a:pt x="4417912" y="1908445"/>
                </a:lnTo>
                <a:lnTo>
                  <a:pt x="4417912" y="2520000"/>
                </a:lnTo>
                <a:close/>
                <a:moveTo>
                  <a:pt x="3785274" y="2520000"/>
                </a:moveTo>
                <a:lnTo>
                  <a:pt x="3173720" y="2520000"/>
                </a:lnTo>
                <a:lnTo>
                  <a:pt x="3173720" y="1908445"/>
                </a:lnTo>
                <a:lnTo>
                  <a:pt x="3785274" y="1908445"/>
                </a:lnTo>
                <a:lnTo>
                  <a:pt x="3785274" y="2520000"/>
                </a:lnTo>
                <a:close/>
                <a:moveTo>
                  <a:pt x="3152637" y="2520000"/>
                </a:moveTo>
                <a:lnTo>
                  <a:pt x="2541083" y="2520000"/>
                </a:lnTo>
                <a:lnTo>
                  <a:pt x="2541083" y="1908445"/>
                </a:lnTo>
                <a:lnTo>
                  <a:pt x="3152637" y="1908445"/>
                </a:lnTo>
                <a:lnTo>
                  <a:pt x="3152637" y="2520000"/>
                </a:lnTo>
                <a:close/>
                <a:moveTo>
                  <a:pt x="2520000" y="2520000"/>
                </a:moveTo>
                <a:lnTo>
                  <a:pt x="1908445" y="2520000"/>
                </a:lnTo>
                <a:lnTo>
                  <a:pt x="1908445" y="1908445"/>
                </a:lnTo>
                <a:lnTo>
                  <a:pt x="2520000" y="1908445"/>
                </a:lnTo>
                <a:lnTo>
                  <a:pt x="2520000" y="2520000"/>
                </a:lnTo>
                <a:close/>
                <a:moveTo>
                  <a:pt x="2520000" y="2541098"/>
                </a:moveTo>
                <a:lnTo>
                  <a:pt x="2520000" y="3152653"/>
                </a:lnTo>
                <a:lnTo>
                  <a:pt x="1908445" y="3152653"/>
                </a:lnTo>
                <a:lnTo>
                  <a:pt x="1908445" y="2541098"/>
                </a:lnTo>
                <a:lnTo>
                  <a:pt x="2520000" y="2541098"/>
                </a:lnTo>
                <a:close/>
                <a:moveTo>
                  <a:pt x="2520000" y="3173736"/>
                </a:moveTo>
                <a:lnTo>
                  <a:pt x="2520000" y="3785290"/>
                </a:lnTo>
                <a:lnTo>
                  <a:pt x="1908445" y="3785290"/>
                </a:lnTo>
                <a:lnTo>
                  <a:pt x="1908445" y="3173736"/>
                </a:lnTo>
                <a:lnTo>
                  <a:pt x="2520000" y="3173736"/>
                </a:lnTo>
                <a:close/>
                <a:moveTo>
                  <a:pt x="2520000" y="3806373"/>
                </a:moveTo>
                <a:lnTo>
                  <a:pt x="2520000" y="4417928"/>
                </a:lnTo>
                <a:lnTo>
                  <a:pt x="1908445" y="4417928"/>
                </a:lnTo>
                <a:lnTo>
                  <a:pt x="1908445" y="3806373"/>
                </a:lnTo>
                <a:lnTo>
                  <a:pt x="2520000" y="3806373"/>
                </a:lnTo>
                <a:close/>
                <a:moveTo>
                  <a:pt x="2520000" y="4439010"/>
                </a:moveTo>
                <a:lnTo>
                  <a:pt x="2520000" y="5050565"/>
                </a:lnTo>
                <a:lnTo>
                  <a:pt x="1908445" y="5050565"/>
                </a:lnTo>
                <a:lnTo>
                  <a:pt x="1908445" y="4439010"/>
                </a:lnTo>
                <a:lnTo>
                  <a:pt x="2520000" y="4439010"/>
                </a:lnTo>
                <a:close/>
                <a:moveTo>
                  <a:pt x="2520000" y="5071647"/>
                </a:moveTo>
                <a:lnTo>
                  <a:pt x="2520000" y="5683202"/>
                </a:lnTo>
                <a:lnTo>
                  <a:pt x="1908445" y="5683202"/>
                </a:lnTo>
                <a:lnTo>
                  <a:pt x="1908445" y="5071647"/>
                </a:lnTo>
                <a:lnTo>
                  <a:pt x="2520000" y="5071647"/>
                </a:lnTo>
                <a:close/>
                <a:moveTo>
                  <a:pt x="2541098" y="5071647"/>
                </a:moveTo>
                <a:lnTo>
                  <a:pt x="3152653" y="5071647"/>
                </a:lnTo>
                <a:lnTo>
                  <a:pt x="3152653" y="5683202"/>
                </a:lnTo>
                <a:lnTo>
                  <a:pt x="2541098" y="5683202"/>
                </a:lnTo>
                <a:lnTo>
                  <a:pt x="2541098" y="5071647"/>
                </a:lnTo>
                <a:close/>
                <a:moveTo>
                  <a:pt x="3173736" y="5071647"/>
                </a:moveTo>
                <a:lnTo>
                  <a:pt x="3785290" y="5071647"/>
                </a:lnTo>
                <a:lnTo>
                  <a:pt x="3785290" y="5683202"/>
                </a:lnTo>
                <a:lnTo>
                  <a:pt x="3173736" y="5683202"/>
                </a:lnTo>
                <a:lnTo>
                  <a:pt x="3173736" y="5071647"/>
                </a:lnTo>
                <a:close/>
                <a:moveTo>
                  <a:pt x="3806373" y="5071647"/>
                </a:moveTo>
                <a:lnTo>
                  <a:pt x="4417928" y="5071647"/>
                </a:lnTo>
                <a:lnTo>
                  <a:pt x="4417928" y="5683202"/>
                </a:lnTo>
                <a:lnTo>
                  <a:pt x="3806373" y="5683202"/>
                </a:lnTo>
                <a:lnTo>
                  <a:pt x="3806373" y="5071647"/>
                </a:lnTo>
                <a:close/>
                <a:moveTo>
                  <a:pt x="4439010" y="5071647"/>
                </a:moveTo>
                <a:lnTo>
                  <a:pt x="5050565" y="5071647"/>
                </a:lnTo>
                <a:lnTo>
                  <a:pt x="5050565" y="5683202"/>
                </a:lnTo>
                <a:lnTo>
                  <a:pt x="4439010" y="5683202"/>
                </a:lnTo>
                <a:lnTo>
                  <a:pt x="4439010" y="5071647"/>
                </a:lnTo>
                <a:close/>
                <a:moveTo>
                  <a:pt x="5071647" y="5071647"/>
                </a:moveTo>
                <a:lnTo>
                  <a:pt x="5683202" y="5071647"/>
                </a:lnTo>
                <a:lnTo>
                  <a:pt x="5683202" y="5683202"/>
                </a:lnTo>
                <a:lnTo>
                  <a:pt x="5071647" y="5683202"/>
                </a:lnTo>
                <a:lnTo>
                  <a:pt x="5071647" y="5071647"/>
                </a:lnTo>
                <a:close/>
                <a:moveTo>
                  <a:pt x="5071647" y="5050549"/>
                </a:moveTo>
                <a:lnTo>
                  <a:pt x="5071647" y="4438994"/>
                </a:lnTo>
                <a:lnTo>
                  <a:pt x="5683202" y="4438994"/>
                </a:lnTo>
                <a:lnTo>
                  <a:pt x="5683202" y="5050549"/>
                </a:lnTo>
                <a:lnTo>
                  <a:pt x="5071647" y="5050549"/>
                </a:lnTo>
                <a:close/>
                <a:moveTo>
                  <a:pt x="5071647" y="4417912"/>
                </a:moveTo>
                <a:lnTo>
                  <a:pt x="5071647" y="3806357"/>
                </a:lnTo>
                <a:lnTo>
                  <a:pt x="5683202" y="3806357"/>
                </a:lnTo>
                <a:lnTo>
                  <a:pt x="5683202" y="4417912"/>
                </a:lnTo>
                <a:lnTo>
                  <a:pt x="5071647" y="4417912"/>
                </a:lnTo>
                <a:close/>
                <a:moveTo>
                  <a:pt x="5071647" y="3785274"/>
                </a:moveTo>
                <a:lnTo>
                  <a:pt x="5071647" y="3173720"/>
                </a:lnTo>
                <a:lnTo>
                  <a:pt x="5683202" y="3173720"/>
                </a:lnTo>
                <a:lnTo>
                  <a:pt x="5683202" y="3785274"/>
                </a:lnTo>
                <a:lnTo>
                  <a:pt x="5071647" y="3785274"/>
                </a:lnTo>
                <a:close/>
                <a:moveTo>
                  <a:pt x="5071647" y="3152637"/>
                </a:moveTo>
                <a:lnTo>
                  <a:pt x="5071647" y="2541083"/>
                </a:lnTo>
                <a:lnTo>
                  <a:pt x="5683202" y="2541083"/>
                </a:lnTo>
                <a:lnTo>
                  <a:pt x="5683202" y="3152637"/>
                </a:lnTo>
                <a:lnTo>
                  <a:pt x="5071647" y="3152637"/>
                </a:lnTo>
                <a:close/>
                <a:moveTo>
                  <a:pt x="5071647" y="2520000"/>
                </a:moveTo>
                <a:lnTo>
                  <a:pt x="5071647" y="1908445"/>
                </a:lnTo>
                <a:lnTo>
                  <a:pt x="5683202" y="1908445"/>
                </a:lnTo>
                <a:lnTo>
                  <a:pt x="5683202" y="2520000"/>
                </a:lnTo>
                <a:lnTo>
                  <a:pt x="5071647" y="2520000"/>
                </a:lnTo>
                <a:close/>
                <a:moveTo>
                  <a:pt x="5071647" y="1887363"/>
                </a:moveTo>
                <a:lnTo>
                  <a:pt x="5071647" y="1275824"/>
                </a:lnTo>
                <a:lnTo>
                  <a:pt x="5683202" y="1275824"/>
                </a:lnTo>
                <a:lnTo>
                  <a:pt x="5683202" y="1887378"/>
                </a:lnTo>
                <a:lnTo>
                  <a:pt x="5071647" y="1887378"/>
                </a:lnTo>
                <a:close/>
                <a:moveTo>
                  <a:pt x="5050549" y="1887363"/>
                </a:moveTo>
                <a:lnTo>
                  <a:pt x="4438994" y="1887363"/>
                </a:lnTo>
                <a:lnTo>
                  <a:pt x="4438994" y="1275824"/>
                </a:lnTo>
                <a:lnTo>
                  <a:pt x="5050549" y="1275824"/>
                </a:lnTo>
                <a:lnTo>
                  <a:pt x="5050549" y="1887363"/>
                </a:lnTo>
                <a:close/>
                <a:moveTo>
                  <a:pt x="4417912" y="1887363"/>
                </a:moveTo>
                <a:lnTo>
                  <a:pt x="3806357" y="1887363"/>
                </a:lnTo>
                <a:lnTo>
                  <a:pt x="3806357" y="1275824"/>
                </a:lnTo>
                <a:lnTo>
                  <a:pt x="4417912" y="1275824"/>
                </a:lnTo>
                <a:lnTo>
                  <a:pt x="4417912" y="1887363"/>
                </a:lnTo>
                <a:close/>
                <a:moveTo>
                  <a:pt x="3785274" y="1887363"/>
                </a:moveTo>
                <a:lnTo>
                  <a:pt x="3173720" y="1887363"/>
                </a:lnTo>
                <a:lnTo>
                  <a:pt x="3173720" y="1275824"/>
                </a:lnTo>
                <a:lnTo>
                  <a:pt x="3785274" y="1275824"/>
                </a:lnTo>
                <a:lnTo>
                  <a:pt x="3785274" y="1887363"/>
                </a:lnTo>
                <a:close/>
                <a:moveTo>
                  <a:pt x="3152637" y="1887363"/>
                </a:moveTo>
                <a:lnTo>
                  <a:pt x="2541083" y="1887363"/>
                </a:lnTo>
                <a:lnTo>
                  <a:pt x="2541083" y="1275824"/>
                </a:lnTo>
                <a:lnTo>
                  <a:pt x="3152637" y="1275824"/>
                </a:lnTo>
                <a:lnTo>
                  <a:pt x="3152637" y="1887363"/>
                </a:lnTo>
                <a:close/>
                <a:moveTo>
                  <a:pt x="2520000" y="1887363"/>
                </a:moveTo>
                <a:lnTo>
                  <a:pt x="1908445" y="1887363"/>
                </a:lnTo>
                <a:lnTo>
                  <a:pt x="1908445" y="1275824"/>
                </a:lnTo>
                <a:lnTo>
                  <a:pt x="2520000" y="1275824"/>
                </a:lnTo>
                <a:lnTo>
                  <a:pt x="2520000" y="1887363"/>
                </a:lnTo>
                <a:close/>
                <a:moveTo>
                  <a:pt x="1887363" y="1887363"/>
                </a:moveTo>
                <a:lnTo>
                  <a:pt x="1275824" y="1887363"/>
                </a:lnTo>
                <a:lnTo>
                  <a:pt x="1275824" y="1275824"/>
                </a:lnTo>
                <a:lnTo>
                  <a:pt x="1887378" y="1275824"/>
                </a:lnTo>
                <a:lnTo>
                  <a:pt x="1887378" y="1887363"/>
                </a:lnTo>
                <a:close/>
                <a:moveTo>
                  <a:pt x="1887363" y="1908461"/>
                </a:moveTo>
                <a:lnTo>
                  <a:pt x="1887363" y="2520016"/>
                </a:lnTo>
                <a:lnTo>
                  <a:pt x="1275824" y="2520016"/>
                </a:lnTo>
                <a:lnTo>
                  <a:pt x="1275824" y="1908461"/>
                </a:lnTo>
                <a:lnTo>
                  <a:pt x="1887363" y="1908461"/>
                </a:lnTo>
                <a:close/>
                <a:moveTo>
                  <a:pt x="1887363" y="2541098"/>
                </a:moveTo>
                <a:lnTo>
                  <a:pt x="1887363" y="3152653"/>
                </a:lnTo>
                <a:lnTo>
                  <a:pt x="1275824" y="3152653"/>
                </a:lnTo>
                <a:lnTo>
                  <a:pt x="1275824" y="2541098"/>
                </a:lnTo>
                <a:lnTo>
                  <a:pt x="1887363" y="2541098"/>
                </a:lnTo>
                <a:close/>
                <a:moveTo>
                  <a:pt x="1887363" y="3173736"/>
                </a:moveTo>
                <a:lnTo>
                  <a:pt x="1887363" y="3785290"/>
                </a:lnTo>
                <a:lnTo>
                  <a:pt x="1275824" y="3785290"/>
                </a:lnTo>
                <a:lnTo>
                  <a:pt x="1275824" y="3173736"/>
                </a:lnTo>
                <a:lnTo>
                  <a:pt x="1887363" y="3173736"/>
                </a:lnTo>
                <a:close/>
                <a:moveTo>
                  <a:pt x="1887363" y="3806373"/>
                </a:moveTo>
                <a:lnTo>
                  <a:pt x="1887363" y="4417928"/>
                </a:lnTo>
                <a:lnTo>
                  <a:pt x="1275824" y="4417928"/>
                </a:lnTo>
                <a:lnTo>
                  <a:pt x="1275824" y="3806373"/>
                </a:lnTo>
                <a:lnTo>
                  <a:pt x="1887363" y="3806373"/>
                </a:lnTo>
                <a:close/>
                <a:moveTo>
                  <a:pt x="1887363" y="4439010"/>
                </a:moveTo>
                <a:lnTo>
                  <a:pt x="1887363" y="5050565"/>
                </a:lnTo>
                <a:lnTo>
                  <a:pt x="1275824" y="5050565"/>
                </a:lnTo>
                <a:lnTo>
                  <a:pt x="1275824" y="4439010"/>
                </a:lnTo>
                <a:lnTo>
                  <a:pt x="1887363" y="4439010"/>
                </a:lnTo>
                <a:close/>
                <a:moveTo>
                  <a:pt x="1887363" y="5071647"/>
                </a:moveTo>
                <a:lnTo>
                  <a:pt x="1887363" y="5683202"/>
                </a:lnTo>
                <a:lnTo>
                  <a:pt x="1275824" y="5683202"/>
                </a:lnTo>
                <a:lnTo>
                  <a:pt x="1275824" y="5071647"/>
                </a:lnTo>
                <a:lnTo>
                  <a:pt x="1887363" y="5071647"/>
                </a:lnTo>
                <a:close/>
                <a:moveTo>
                  <a:pt x="1887363" y="5704285"/>
                </a:moveTo>
                <a:lnTo>
                  <a:pt x="1887363" y="6315840"/>
                </a:lnTo>
                <a:lnTo>
                  <a:pt x="1275824" y="6315840"/>
                </a:lnTo>
                <a:lnTo>
                  <a:pt x="1275824" y="5704285"/>
                </a:lnTo>
                <a:lnTo>
                  <a:pt x="1887363" y="5704285"/>
                </a:lnTo>
                <a:close/>
                <a:moveTo>
                  <a:pt x="1908461" y="5704285"/>
                </a:moveTo>
                <a:lnTo>
                  <a:pt x="2520016" y="5704285"/>
                </a:lnTo>
                <a:lnTo>
                  <a:pt x="2520016" y="6315840"/>
                </a:lnTo>
                <a:lnTo>
                  <a:pt x="1908461" y="6315840"/>
                </a:lnTo>
                <a:lnTo>
                  <a:pt x="1908461" y="5704285"/>
                </a:lnTo>
                <a:close/>
                <a:moveTo>
                  <a:pt x="2541098" y="5704285"/>
                </a:moveTo>
                <a:lnTo>
                  <a:pt x="3152653" y="5704285"/>
                </a:lnTo>
                <a:lnTo>
                  <a:pt x="3152653" y="6315840"/>
                </a:lnTo>
                <a:lnTo>
                  <a:pt x="2541098" y="6315840"/>
                </a:lnTo>
                <a:lnTo>
                  <a:pt x="2541098" y="5704285"/>
                </a:lnTo>
                <a:close/>
                <a:moveTo>
                  <a:pt x="3173736" y="5704285"/>
                </a:moveTo>
                <a:lnTo>
                  <a:pt x="3785290" y="5704285"/>
                </a:lnTo>
                <a:lnTo>
                  <a:pt x="3785290" y="6315840"/>
                </a:lnTo>
                <a:lnTo>
                  <a:pt x="3173736" y="6315840"/>
                </a:lnTo>
                <a:lnTo>
                  <a:pt x="3173736" y="5704285"/>
                </a:lnTo>
                <a:close/>
                <a:moveTo>
                  <a:pt x="3806373" y="5704285"/>
                </a:moveTo>
                <a:lnTo>
                  <a:pt x="4417928" y="5704285"/>
                </a:lnTo>
                <a:lnTo>
                  <a:pt x="4417928" y="6315840"/>
                </a:lnTo>
                <a:lnTo>
                  <a:pt x="3806373" y="6315840"/>
                </a:lnTo>
                <a:lnTo>
                  <a:pt x="3806373" y="5704285"/>
                </a:lnTo>
                <a:close/>
                <a:moveTo>
                  <a:pt x="4439010" y="5704285"/>
                </a:moveTo>
                <a:lnTo>
                  <a:pt x="5050565" y="5704285"/>
                </a:lnTo>
                <a:lnTo>
                  <a:pt x="5050565" y="6315840"/>
                </a:lnTo>
                <a:lnTo>
                  <a:pt x="4439010" y="6315840"/>
                </a:lnTo>
                <a:lnTo>
                  <a:pt x="4439010" y="5704285"/>
                </a:lnTo>
                <a:close/>
                <a:moveTo>
                  <a:pt x="5071647" y="5704285"/>
                </a:moveTo>
                <a:lnTo>
                  <a:pt x="5683202" y="5704285"/>
                </a:lnTo>
                <a:lnTo>
                  <a:pt x="5683202" y="6315840"/>
                </a:lnTo>
                <a:lnTo>
                  <a:pt x="5071647" y="6315840"/>
                </a:lnTo>
                <a:lnTo>
                  <a:pt x="5071647" y="5704285"/>
                </a:lnTo>
                <a:close/>
                <a:moveTo>
                  <a:pt x="5704285" y="5704285"/>
                </a:moveTo>
                <a:lnTo>
                  <a:pt x="6315840" y="5704285"/>
                </a:lnTo>
                <a:lnTo>
                  <a:pt x="6315840" y="6315840"/>
                </a:lnTo>
                <a:lnTo>
                  <a:pt x="5704285" y="6315840"/>
                </a:lnTo>
                <a:lnTo>
                  <a:pt x="5704285" y="5704285"/>
                </a:lnTo>
                <a:close/>
                <a:moveTo>
                  <a:pt x="5704285" y="5683186"/>
                </a:moveTo>
                <a:lnTo>
                  <a:pt x="5704285" y="5071631"/>
                </a:lnTo>
                <a:lnTo>
                  <a:pt x="6315840" y="5071631"/>
                </a:lnTo>
                <a:lnTo>
                  <a:pt x="6315840" y="5683186"/>
                </a:lnTo>
                <a:lnTo>
                  <a:pt x="5704285" y="5683186"/>
                </a:lnTo>
                <a:close/>
                <a:moveTo>
                  <a:pt x="5704285" y="5050549"/>
                </a:moveTo>
                <a:lnTo>
                  <a:pt x="5704285" y="4438994"/>
                </a:lnTo>
                <a:lnTo>
                  <a:pt x="6315840" y="4438994"/>
                </a:lnTo>
                <a:lnTo>
                  <a:pt x="6315840" y="5050549"/>
                </a:lnTo>
                <a:lnTo>
                  <a:pt x="5704285" y="5050549"/>
                </a:lnTo>
                <a:close/>
                <a:moveTo>
                  <a:pt x="5704285" y="4417912"/>
                </a:moveTo>
                <a:lnTo>
                  <a:pt x="5704285" y="3806357"/>
                </a:lnTo>
                <a:lnTo>
                  <a:pt x="6315840" y="3806357"/>
                </a:lnTo>
                <a:lnTo>
                  <a:pt x="6315840" y="4417912"/>
                </a:lnTo>
                <a:lnTo>
                  <a:pt x="5704285" y="4417912"/>
                </a:lnTo>
                <a:close/>
                <a:moveTo>
                  <a:pt x="5704285" y="3785274"/>
                </a:moveTo>
                <a:lnTo>
                  <a:pt x="5704285" y="3173720"/>
                </a:lnTo>
                <a:lnTo>
                  <a:pt x="6315840" y="3173720"/>
                </a:lnTo>
                <a:lnTo>
                  <a:pt x="6315840" y="3785274"/>
                </a:lnTo>
                <a:lnTo>
                  <a:pt x="5704285" y="3785274"/>
                </a:lnTo>
                <a:close/>
                <a:moveTo>
                  <a:pt x="5704285" y="3152637"/>
                </a:moveTo>
                <a:lnTo>
                  <a:pt x="5704285" y="2541083"/>
                </a:lnTo>
                <a:lnTo>
                  <a:pt x="6315840" y="2541083"/>
                </a:lnTo>
                <a:lnTo>
                  <a:pt x="6315840" y="3152637"/>
                </a:lnTo>
                <a:lnTo>
                  <a:pt x="5704285" y="3152637"/>
                </a:lnTo>
                <a:close/>
                <a:moveTo>
                  <a:pt x="5704285" y="2520000"/>
                </a:moveTo>
                <a:lnTo>
                  <a:pt x="5704285" y="1908445"/>
                </a:lnTo>
                <a:lnTo>
                  <a:pt x="6315840" y="1908445"/>
                </a:lnTo>
                <a:lnTo>
                  <a:pt x="6315840" y="2520000"/>
                </a:lnTo>
                <a:lnTo>
                  <a:pt x="5704285" y="2520000"/>
                </a:lnTo>
                <a:close/>
                <a:moveTo>
                  <a:pt x="5704285" y="1887363"/>
                </a:moveTo>
                <a:lnTo>
                  <a:pt x="5704285" y="1275824"/>
                </a:lnTo>
                <a:lnTo>
                  <a:pt x="6315840" y="1275824"/>
                </a:lnTo>
                <a:lnTo>
                  <a:pt x="6315840" y="1887378"/>
                </a:lnTo>
                <a:lnTo>
                  <a:pt x="5704285" y="1887378"/>
                </a:lnTo>
                <a:close/>
                <a:moveTo>
                  <a:pt x="5683186" y="643187"/>
                </a:moveTo>
                <a:lnTo>
                  <a:pt x="5683186" y="1254741"/>
                </a:lnTo>
                <a:lnTo>
                  <a:pt x="5071631" y="1254741"/>
                </a:lnTo>
                <a:lnTo>
                  <a:pt x="5071631" y="643187"/>
                </a:lnTo>
                <a:lnTo>
                  <a:pt x="5683186" y="643187"/>
                </a:lnTo>
                <a:close/>
                <a:moveTo>
                  <a:pt x="5050549" y="643187"/>
                </a:moveTo>
                <a:lnTo>
                  <a:pt x="5050549" y="1254741"/>
                </a:lnTo>
                <a:lnTo>
                  <a:pt x="4438994" y="1254741"/>
                </a:lnTo>
                <a:lnTo>
                  <a:pt x="4438994" y="643187"/>
                </a:lnTo>
                <a:lnTo>
                  <a:pt x="5050549" y="643187"/>
                </a:lnTo>
                <a:close/>
                <a:moveTo>
                  <a:pt x="4417912" y="643187"/>
                </a:moveTo>
                <a:lnTo>
                  <a:pt x="4417912" y="1254741"/>
                </a:lnTo>
                <a:lnTo>
                  <a:pt x="3806357" y="1254741"/>
                </a:lnTo>
                <a:lnTo>
                  <a:pt x="3806357" y="643187"/>
                </a:lnTo>
                <a:lnTo>
                  <a:pt x="4417912" y="643187"/>
                </a:lnTo>
                <a:close/>
                <a:moveTo>
                  <a:pt x="3785274" y="643187"/>
                </a:moveTo>
                <a:lnTo>
                  <a:pt x="3785274" y="1254741"/>
                </a:lnTo>
                <a:lnTo>
                  <a:pt x="3173720" y="1254741"/>
                </a:lnTo>
                <a:lnTo>
                  <a:pt x="3173720" y="643187"/>
                </a:lnTo>
                <a:lnTo>
                  <a:pt x="3785274" y="643187"/>
                </a:lnTo>
                <a:close/>
                <a:moveTo>
                  <a:pt x="3152637" y="643187"/>
                </a:moveTo>
                <a:lnTo>
                  <a:pt x="3152637" y="1254741"/>
                </a:lnTo>
                <a:lnTo>
                  <a:pt x="2541083" y="1254741"/>
                </a:lnTo>
                <a:lnTo>
                  <a:pt x="2541083" y="643187"/>
                </a:lnTo>
                <a:lnTo>
                  <a:pt x="3152637" y="643187"/>
                </a:lnTo>
                <a:close/>
                <a:moveTo>
                  <a:pt x="2520000" y="643187"/>
                </a:moveTo>
                <a:lnTo>
                  <a:pt x="2520000" y="1254741"/>
                </a:lnTo>
                <a:lnTo>
                  <a:pt x="1908445" y="1254741"/>
                </a:lnTo>
                <a:lnTo>
                  <a:pt x="1908445" y="643187"/>
                </a:lnTo>
                <a:lnTo>
                  <a:pt x="2520000" y="643187"/>
                </a:lnTo>
                <a:close/>
                <a:moveTo>
                  <a:pt x="1887363" y="643187"/>
                </a:moveTo>
                <a:lnTo>
                  <a:pt x="1887363" y="1254741"/>
                </a:lnTo>
                <a:lnTo>
                  <a:pt x="1275824" y="1254741"/>
                </a:lnTo>
                <a:lnTo>
                  <a:pt x="1275824" y="643187"/>
                </a:lnTo>
                <a:lnTo>
                  <a:pt x="1887363" y="643187"/>
                </a:lnTo>
                <a:close/>
                <a:moveTo>
                  <a:pt x="643187" y="643187"/>
                </a:moveTo>
                <a:lnTo>
                  <a:pt x="1254741" y="643187"/>
                </a:lnTo>
                <a:lnTo>
                  <a:pt x="1254741" y="1254741"/>
                </a:lnTo>
                <a:lnTo>
                  <a:pt x="643187" y="1254741"/>
                </a:lnTo>
                <a:lnTo>
                  <a:pt x="643187" y="643187"/>
                </a:lnTo>
                <a:close/>
                <a:moveTo>
                  <a:pt x="643187" y="1275824"/>
                </a:moveTo>
                <a:lnTo>
                  <a:pt x="1254741" y="1275824"/>
                </a:lnTo>
                <a:lnTo>
                  <a:pt x="1254741" y="1887378"/>
                </a:lnTo>
                <a:lnTo>
                  <a:pt x="643187" y="1887378"/>
                </a:lnTo>
                <a:lnTo>
                  <a:pt x="643187" y="1275824"/>
                </a:lnTo>
                <a:close/>
                <a:moveTo>
                  <a:pt x="643187" y="1908461"/>
                </a:moveTo>
                <a:lnTo>
                  <a:pt x="1254741" y="1908461"/>
                </a:lnTo>
                <a:lnTo>
                  <a:pt x="1254741" y="2520016"/>
                </a:lnTo>
                <a:lnTo>
                  <a:pt x="643187" y="2520016"/>
                </a:lnTo>
                <a:lnTo>
                  <a:pt x="643187" y="1908461"/>
                </a:lnTo>
                <a:close/>
                <a:moveTo>
                  <a:pt x="643187" y="2541098"/>
                </a:moveTo>
                <a:lnTo>
                  <a:pt x="1254741" y="2541098"/>
                </a:lnTo>
                <a:lnTo>
                  <a:pt x="1254741" y="3152653"/>
                </a:lnTo>
                <a:lnTo>
                  <a:pt x="643187" y="3152653"/>
                </a:lnTo>
                <a:lnTo>
                  <a:pt x="643187" y="2541098"/>
                </a:lnTo>
                <a:close/>
                <a:moveTo>
                  <a:pt x="643187" y="3173736"/>
                </a:moveTo>
                <a:lnTo>
                  <a:pt x="1254741" y="3173736"/>
                </a:lnTo>
                <a:lnTo>
                  <a:pt x="1254741" y="3785290"/>
                </a:lnTo>
                <a:lnTo>
                  <a:pt x="643187" y="3785290"/>
                </a:lnTo>
                <a:lnTo>
                  <a:pt x="643187" y="3173736"/>
                </a:lnTo>
                <a:close/>
                <a:moveTo>
                  <a:pt x="643187" y="3806373"/>
                </a:moveTo>
                <a:lnTo>
                  <a:pt x="1254741" y="3806373"/>
                </a:lnTo>
                <a:lnTo>
                  <a:pt x="1254741" y="4417928"/>
                </a:lnTo>
                <a:lnTo>
                  <a:pt x="643187" y="4417928"/>
                </a:lnTo>
                <a:lnTo>
                  <a:pt x="643187" y="3806373"/>
                </a:lnTo>
                <a:close/>
                <a:moveTo>
                  <a:pt x="643187" y="4439010"/>
                </a:moveTo>
                <a:lnTo>
                  <a:pt x="1254741" y="4439010"/>
                </a:lnTo>
                <a:lnTo>
                  <a:pt x="1254741" y="5050565"/>
                </a:lnTo>
                <a:lnTo>
                  <a:pt x="643187" y="5050565"/>
                </a:lnTo>
                <a:lnTo>
                  <a:pt x="643187" y="4439010"/>
                </a:lnTo>
                <a:close/>
                <a:moveTo>
                  <a:pt x="643187" y="5071647"/>
                </a:moveTo>
                <a:lnTo>
                  <a:pt x="1254741" y="5071647"/>
                </a:lnTo>
                <a:lnTo>
                  <a:pt x="1254741" y="5683202"/>
                </a:lnTo>
                <a:lnTo>
                  <a:pt x="643187" y="5683202"/>
                </a:lnTo>
                <a:lnTo>
                  <a:pt x="643187" y="5071647"/>
                </a:lnTo>
                <a:close/>
                <a:moveTo>
                  <a:pt x="643187" y="5704285"/>
                </a:moveTo>
                <a:lnTo>
                  <a:pt x="1254741" y="5704285"/>
                </a:lnTo>
                <a:lnTo>
                  <a:pt x="1254741" y="6315840"/>
                </a:lnTo>
                <a:lnTo>
                  <a:pt x="643187" y="6315840"/>
                </a:lnTo>
                <a:lnTo>
                  <a:pt x="643187" y="5704285"/>
                </a:lnTo>
                <a:close/>
                <a:moveTo>
                  <a:pt x="643187" y="6948461"/>
                </a:moveTo>
                <a:lnTo>
                  <a:pt x="643187" y="6336906"/>
                </a:lnTo>
                <a:lnTo>
                  <a:pt x="1254741" y="6336906"/>
                </a:lnTo>
                <a:lnTo>
                  <a:pt x="1254741" y="6948461"/>
                </a:lnTo>
                <a:lnTo>
                  <a:pt x="643187" y="6948461"/>
                </a:lnTo>
                <a:close/>
                <a:moveTo>
                  <a:pt x="1275824" y="6948461"/>
                </a:moveTo>
                <a:lnTo>
                  <a:pt x="1275824" y="6336906"/>
                </a:lnTo>
                <a:lnTo>
                  <a:pt x="1887378" y="6336906"/>
                </a:lnTo>
                <a:lnTo>
                  <a:pt x="1887378" y="6948461"/>
                </a:lnTo>
                <a:lnTo>
                  <a:pt x="1275824" y="6948461"/>
                </a:lnTo>
                <a:close/>
                <a:moveTo>
                  <a:pt x="1908461" y="6948461"/>
                </a:moveTo>
                <a:lnTo>
                  <a:pt x="1908461" y="6336906"/>
                </a:lnTo>
                <a:lnTo>
                  <a:pt x="2520016" y="6336906"/>
                </a:lnTo>
                <a:lnTo>
                  <a:pt x="2520016" y="6948461"/>
                </a:lnTo>
                <a:lnTo>
                  <a:pt x="1908461" y="6948461"/>
                </a:lnTo>
                <a:close/>
                <a:moveTo>
                  <a:pt x="2541098" y="6948461"/>
                </a:moveTo>
                <a:lnTo>
                  <a:pt x="2541098" y="6336906"/>
                </a:lnTo>
                <a:lnTo>
                  <a:pt x="3152653" y="6336906"/>
                </a:lnTo>
                <a:lnTo>
                  <a:pt x="3152653" y="6948461"/>
                </a:lnTo>
                <a:lnTo>
                  <a:pt x="2541098" y="6948461"/>
                </a:lnTo>
                <a:close/>
                <a:moveTo>
                  <a:pt x="3173736" y="6948461"/>
                </a:moveTo>
                <a:lnTo>
                  <a:pt x="3173736" y="6336906"/>
                </a:lnTo>
                <a:lnTo>
                  <a:pt x="3785290" y="6336906"/>
                </a:lnTo>
                <a:lnTo>
                  <a:pt x="3785290" y="6948461"/>
                </a:lnTo>
                <a:lnTo>
                  <a:pt x="3173736" y="6948461"/>
                </a:lnTo>
                <a:close/>
                <a:moveTo>
                  <a:pt x="3806373" y="6948461"/>
                </a:moveTo>
                <a:lnTo>
                  <a:pt x="3806373" y="6336906"/>
                </a:lnTo>
                <a:lnTo>
                  <a:pt x="4417928" y="6336906"/>
                </a:lnTo>
                <a:lnTo>
                  <a:pt x="4417928" y="6948461"/>
                </a:lnTo>
                <a:lnTo>
                  <a:pt x="3806373" y="6948461"/>
                </a:lnTo>
                <a:close/>
                <a:moveTo>
                  <a:pt x="4439010" y="6948461"/>
                </a:moveTo>
                <a:lnTo>
                  <a:pt x="4439010" y="6336906"/>
                </a:lnTo>
                <a:lnTo>
                  <a:pt x="5050565" y="6336906"/>
                </a:lnTo>
                <a:lnTo>
                  <a:pt x="5050565" y="6948461"/>
                </a:lnTo>
                <a:lnTo>
                  <a:pt x="4439010" y="6948461"/>
                </a:lnTo>
                <a:close/>
                <a:moveTo>
                  <a:pt x="5071647" y="6948461"/>
                </a:moveTo>
                <a:lnTo>
                  <a:pt x="5071647" y="6336906"/>
                </a:lnTo>
                <a:lnTo>
                  <a:pt x="5683202" y="6336906"/>
                </a:lnTo>
                <a:lnTo>
                  <a:pt x="5683202" y="6948461"/>
                </a:lnTo>
                <a:lnTo>
                  <a:pt x="5071647" y="6948461"/>
                </a:lnTo>
                <a:close/>
                <a:moveTo>
                  <a:pt x="5704285" y="6948461"/>
                </a:moveTo>
                <a:lnTo>
                  <a:pt x="5704285" y="6336906"/>
                </a:lnTo>
                <a:lnTo>
                  <a:pt x="6315840" y="6336906"/>
                </a:lnTo>
                <a:lnTo>
                  <a:pt x="6315840" y="6948461"/>
                </a:lnTo>
                <a:lnTo>
                  <a:pt x="5704285" y="6948461"/>
                </a:lnTo>
                <a:close/>
                <a:moveTo>
                  <a:pt x="6948461" y="6948461"/>
                </a:moveTo>
                <a:lnTo>
                  <a:pt x="6336906" y="6948461"/>
                </a:lnTo>
                <a:lnTo>
                  <a:pt x="6336906" y="6336906"/>
                </a:lnTo>
                <a:lnTo>
                  <a:pt x="6948461" y="6336906"/>
                </a:lnTo>
                <a:lnTo>
                  <a:pt x="6948461" y="6948461"/>
                </a:lnTo>
                <a:close/>
                <a:moveTo>
                  <a:pt x="6948461" y="6315824"/>
                </a:moveTo>
                <a:lnTo>
                  <a:pt x="6336906" y="6315824"/>
                </a:lnTo>
                <a:lnTo>
                  <a:pt x="6336906" y="5704269"/>
                </a:lnTo>
                <a:lnTo>
                  <a:pt x="6948461" y="5704269"/>
                </a:lnTo>
                <a:lnTo>
                  <a:pt x="6948461" y="6315824"/>
                </a:lnTo>
                <a:close/>
                <a:moveTo>
                  <a:pt x="6948461" y="5683186"/>
                </a:moveTo>
                <a:lnTo>
                  <a:pt x="6336906" y="5683186"/>
                </a:lnTo>
                <a:lnTo>
                  <a:pt x="6336906" y="5071631"/>
                </a:lnTo>
                <a:lnTo>
                  <a:pt x="6948461" y="5071631"/>
                </a:lnTo>
                <a:lnTo>
                  <a:pt x="6948461" y="5683186"/>
                </a:lnTo>
                <a:close/>
                <a:moveTo>
                  <a:pt x="6948461" y="5050549"/>
                </a:moveTo>
                <a:lnTo>
                  <a:pt x="6336906" y="5050549"/>
                </a:lnTo>
                <a:lnTo>
                  <a:pt x="6336906" y="4438994"/>
                </a:lnTo>
                <a:lnTo>
                  <a:pt x="6948461" y="4438994"/>
                </a:lnTo>
                <a:lnTo>
                  <a:pt x="6948461" y="5050549"/>
                </a:lnTo>
                <a:close/>
                <a:moveTo>
                  <a:pt x="6948461" y="4417912"/>
                </a:moveTo>
                <a:lnTo>
                  <a:pt x="6336906" y="4417912"/>
                </a:lnTo>
                <a:lnTo>
                  <a:pt x="6336906" y="3806357"/>
                </a:lnTo>
                <a:lnTo>
                  <a:pt x="6948461" y="3806357"/>
                </a:lnTo>
                <a:lnTo>
                  <a:pt x="6948461" y="4417912"/>
                </a:lnTo>
                <a:close/>
                <a:moveTo>
                  <a:pt x="6948461" y="3785274"/>
                </a:moveTo>
                <a:lnTo>
                  <a:pt x="6336906" y="3785274"/>
                </a:lnTo>
                <a:lnTo>
                  <a:pt x="6336906" y="3173720"/>
                </a:lnTo>
                <a:lnTo>
                  <a:pt x="6948461" y="3173720"/>
                </a:lnTo>
                <a:lnTo>
                  <a:pt x="6948461" y="3785274"/>
                </a:lnTo>
                <a:close/>
                <a:moveTo>
                  <a:pt x="6948461" y="3152637"/>
                </a:moveTo>
                <a:lnTo>
                  <a:pt x="6336906" y="3152637"/>
                </a:lnTo>
                <a:lnTo>
                  <a:pt x="6336906" y="2541083"/>
                </a:lnTo>
                <a:lnTo>
                  <a:pt x="6948461" y="2541083"/>
                </a:lnTo>
                <a:lnTo>
                  <a:pt x="6948461" y="3152637"/>
                </a:lnTo>
                <a:close/>
                <a:moveTo>
                  <a:pt x="6948461" y="2520000"/>
                </a:moveTo>
                <a:lnTo>
                  <a:pt x="6336906" y="2520000"/>
                </a:lnTo>
                <a:lnTo>
                  <a:pt x="6336906" y="1908445"/>
                </a:lnTo>
                <a:lnTo>
                  <a:pt x="6948461" y="1908445"/>
                </a:lnTo>
                <a:lnTo>
                  <a:pt x="6948461" y="2520000"/>
                </a:lnTo>
                <a:close/>
                <a:moveTo>
                  <a:pt x="6948461" y="1887363"/>
                </a:moveTo>
                <a:lnTo>
                  <a:pt x="6336906" y="1887363"/>
                </a:lnTo>
                <a:lnTo>
                  <a:pt x="6336906" y="1275824"/>
                </a:lnTo>
                <a:lnTo>
                  <a:pt x="6948461" y="1275824"/>
                </a:lnTo>
                <a:lnTo>
                  <a:pt x="6948461" y="1887363"/>
                </a:lnTo>
                <a:close/>
                <a:moveTo>
                  <a:pt x="6948461" y="1254725"/>
                </a:moveTo>
                <a:lnTo>
                  <a:pt x="6336906" y="1254725"/>
                </a:lnTo>
                <a:lnTo>
                  <a:pt x="6336906" y="643187"/>
                </a:lnTo>
                <a:lnTo>
                  <a:pt x="6948461" y="643187"/>
                </a:lnTo>
                <a:lnTo>
                  <a:pt x="6948461" y="1254725"/>
                </a:lnTo>
                <a:close/>
              </a:path>
            </a:pathLst>
          </a:custGeom>
          <a:solidFill>
            <a:schemeClr val="bg1"/>
          </a:solidFill>
          <a:ln w="15815" cap="flat">
            <a:noFill/>
            <a:prstDash val="solid"/>
            <a:miter/>
          </a:ln>
        </p:spPr>
        <p:txBody>
          <a:bodyPr rtlCol="0" anchor="ctr"/>
          <a:lstStyle/>
          <a:p>
            <a:endParaRPr lang="en-PH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6F64DC-361A-4169-85E9-81D83856C542}"/>
              </a:ext>
            </a:extLst>
          </p:cNvPr>
          <p:cNvGrpSpPr/>
          <p:nvPr/>
        </p:nvGrpSpPr>
        <p:grpSpPr>
          <a:xfrm>
            <a:off x="0" y="-3"/>
            <a:ext cx="12192000" cy="7350863"/>
            <a:chOff x="-46043" y="5405186"/>
            <a:chExt cx="12192000" cy="73508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A6E7D0-77FC-4581-8970-B954D50812D8}"/>
                </a:ext>
              </a:extLst>
            </p:cNvPr>
            <p:cNvGrpSpPr/>
            <p:nvPr/>
          </p:nvGrpSpPr>
          <p:grpSpPr>
            <a:xfrm>
              <a:off x="-46043" y="5405186"/>
              <a:ext cx="12192000" cy="7350863"/>
              <a:chOff x="-46043" y="5117432"/>
              <a:chExt cx="12192000" cy="7350863"/>
            </a:xfrm>
            <a:solidFill>
              <a:srgbClr val="C1835C"/>
            </a:solidFill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602B678-CC2F-4D9E-8658-F9D3E32A4E1B}"/>
                  </a:ext>
                </a:extLst>
              </p:cNvPr>
              <p:cNvSpPr/>
              <p:nvPr/>
            </p:nvSpPr>
            <p:spPr>
              <a:xfrm>
                <a:off x="-46043" y="5610295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2E537CA-83D4-47DB-AD81-7957BDC27D02}"/>
                  </a:ext>
                </a:extLst>
              </p:cNvPr>
              <p:cNvSpPr/>
              <p:nvPr/>
            </p:nvSpPr>
            <p:spPr>
              <a:xfrm>
                <a:off x="0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917437D-50DA-40E7-8E59-6DC56C0238A0}"/>
                </a:ext>
              </a:extLst>
            </p:cNvPr>
            <p:cNvSpPr txBox="1"/>
            <p:nvPr/>
          </p:nvSpPr>
          <p:spPr>
            <a:xfrm>
              <a:off x="163701" y="5573649"/>
              <a:ext cx="17604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Khởi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8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động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3" name="!!Group 2">
            <a:extLst>
              <a:ext uri="{FF2B5EF4-FFF2-40B4-BE49-F238E27FC236}">
                <a16:creationId xmlns:a16="http://schemas.microsoft.com/office/drawing/2014/main" id="{82A096FF-F63C-45F2-94FA-2971B0D46372}"/>
              </a:ext>
            </a:extLst>
          </p:cNvPr>
          <p:cNvGrpSpPr/>
          <p:nvPr/>
        </p:nvGrpSpPr>
        <p:grpSpPr>
          <a:xfrm>
            <a:off x="-57869" y="268424"/>
            <a:ext cx="12240833" cy="7323221"/>
            <a:chOff x="-15482" y="196154"/>
            <a:chExt cx="12192000" cy="73232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606F23-B42B-4CF6-8FFC-DB9C5D9E59C9}"/>
                </a:ext>
              </a:extLst>
            </p:cNvPr>
            <p:cNvGrpSpPr/>
            <p:nvPr/>
          </p:nvGrpSpPr>
          <p:grpSpPr>
            <a:xfrm>
              <a:off x="-15482" y="196154"/>
              <a:ext cx="12192000" cy="7323221"/>
              <a:chOff x="0" y="5117432"/>
              <a:chExt cx="12192000" cy="7323221"/>
            </a:xfrm>
            <a:solidFill>
              <a:srgbClr val="956740"/>
            </a:solidFill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E279086-7AF5-476B-A7FD-64F3E7867E3D}"/>
                  </a:ext>
                </a:extLst>
              </p:cNvPr>
              <p:cNvSpPr/>
              <p:nvPr/>
            </p:nvSpPr>
            <p:spPr>
              <a:xfrm>
                <a:off x="0" y="5582653"/>
                <a:ext cx="12192000" cy="6858000"/>
              </a:xfrm>
              <a:prstGeom prst="roundRect">
                <a:avLst>
                  <a:gd name="adj" fmla="val 748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2486243-40AB-4628-8F7B-B1686DED74B7}"/>
                  </a:ext>
                </a:extLst>
              </p:cNvPr>
              <p:cNvSpPr/>
              <p:nvPr/>
            </p:nvSpPr>
            <p:spPr>
              <a:xfrm>
                <a:off x="3192377" y="5117432"/>
                <a:ext cx="2470484" cy="1010653"/>
              </a:xfrm>
              <a:prstGeom prst="round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794918-2E68-4172-AB3B-0E6092E6C999}"/>
                </a:ext>
              </a:extLst>
            </p:cNvPr>
            <p:cNvSpPr txBox="1"/>
            <p:nvPr/>
          </p:nvSpPr>
          <p:spPr>
            <a:xfrm>
              <a:off x="3232374" y="307178"/>
              <a:ext cx="23409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Nhận</a:t>
              </a:r>
              <a:r>
                <a:rPr lang="en-US" sz="3600" dirty="0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xét</a:t>
              </a:r>
              <a:endParaRPr lang="en-PH" sz="3600" dirty="0">
                <a:solidFill>
                  <a:schemeClr val="bg1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F6AF48-F2F9-41FE-900D-9A0C94AB275F}"/>
              </a:ext>
            </a:extLst>
          </p:cNvPr>
          <p:cNvGrpSpPr/>
          <p:nvPr/>
        </p:nvGrpSpPr>
        <p:grpSpPr>
          <a:xfrm>
            <a:off x="-15482" y="5715000"/>
            <a:ext cx="12192000" cy="7323222"/>
            <a:chOff x="0" y="5117431"/>
            <a:chExt cx="12192000" cy="7323222"/>
          </a:xfrm>
          <a:solidFill>
            <a:srgbClr val="88502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6C63E4A-B36D-4A4B-BCAD-54CE283E36FC}"/>
                </a:ext>
              </a:extLst>
            </p:cNvPr>
            <p:cNvSpPr/>
            <p:nvPr/>
          </p:nvSpPr>
          <p:spPr>
            <a:xfrm>
              <a:off x="0" y="5582653"/>
              <a:ext cx="12192000" cy="6858000"/>
            </a:xfrm>
            <a:prstGeom prst="roundRect">
              <a:avLst>
                <a:gd name="adj" fmla="val 74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6936B58-3C50-4A51-A46E-17942E25C6A5}"/>
                </a:ext>
              </a:extLst>
            </p:cNvPr>
            <p:cNvSpPr/>
            <p:nvPr/>
          </p:nvSpPr>
          <p:spPr>
            <a:xfrm>
              <a:off x="6529137" y="5117431"/>
              <a:ext cx="2470484" cy="1010653"/>
            </a:xfrm>
            <a:prstGeom prst="roundRect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CE8CC28-972C-4794-A6CE-6BBD939CED1B}"/>
              </a:ext>
            </a:extLst>
          </p:cNvPr>
          <p:cNvGrpSpPr/>
          <p:nvPr/>
        </p:nvGrpSpPr>
        <p:grpSpPr>
          <a:xfrm>
            <a:off x="0" y="5857559"/>
            <a:ext cx="12192000" cy="7396881"/>
            <a:chOff x="0" y="5888992"/>
            <a:chExt cx="12192000" cy="73968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C37D194-F6BC-4995-8EFC-6E19C4FD8101}"/>
                </a:ext>
              </a:extLst>
            </p:cNvPr>
            <p:cNvGrpSpPr/>
            <p:nvPr/>
          </p:nvGrpSpPr>
          <p:grpSpPr>
            <a:xfrm>
              <a:off x="0" y="5962652"/>
              <a:ext cx="12192000" cy="7323221"/>
              <a:chOff x="0" y="5962652"/>
              <a:chExt cx="12192000" cy="732322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0A5EEA-2FCC-4408-AF85-A3BEDA856AAF}"/>
                  </a:ext>
                </a:extLst>
              </p:cNvPr>
              <p:cNvGrpSpPr/>
              <p:nvPr/>
            </p:nvGrpSpPr>
            <p:grpSpPr>
              <a:xfrm>
                <a:off x="0" y="5962652"/>
                <a:ext cx="12192000" cy="7323221"/>
                <a:chOff x="0" y="5117432"/>
                <a:chExt cx="12192000" cy="7323221"/>
              </a:xfrm>
              <a:solidFill>
                <a:srgbClr val="6F4922"/>
              </a:solidFill>
            </p:grpSpPr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11093410-387F-4D72-AC8B-FC91DF6D7BD4}"/>
                    </a:ext>
                  </a:extLst>
                </p:cNvPr>
                <p:cNvSpPr/>
                <p:nvPr/>
              </p:nvSpPr>
              <p:spPr>
                <a:xfrm>
                  <a:off x="0" y="5582653"/>
                  <a:ext cx="12192000" cy="6858000"/>
                </a:xfrm>
                <a:prstGeom prst="roundRect">
                  <a:avLst>
                    <a:gd name="adj" fmla="val 7482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9B964B0F-608C-4118-92EF-071C381B694B}"/>
                    </a:ext>
                  </a:extLst>
                </p:cNvPr>
                <p:cNvSpPr/>
                <p:nvPr/>
              </p:nvSpPr>
              <p:spPr>
                <a:xfrm>
                  <a:off x="9721516" y="5117432"/>
                  <a:ext cx="2470484" cy="1010653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CBFF23-4C80-4EB0-A4F3-2579C6ECE54B}"/>
                  </a:ext>
                </a:extLst>
              </p:cNvPr>
              <p:cNvSpPr txBox="1"/>
              <p:nvPr/>
            </p:nvSpPr>
            <p:spPr>
              <a:xfrm>
                <a:off x="9923398" y="6178708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Luyện</a:t>
                </a:r>
                <a:r>
                  <a:rPr lang="en-US" sz="2400" dirty="0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 </a:t>
                </a:r>
                <a:r>
                  <a:rPr lang="en-US" sz="2400" dirty="0" err="1">
                    <a:solidFill>
                      <a:srgbClr val="E6C6A6"/>
                    </a:solidFill>
                    <a:latin typeface="UTM Cookies" panose="02040603050506020204" pitchFamily="18" charset="0"/>
                    <a:cs typeface="Arabic Typesetting" panose="03020402040406030203" pitchFamily="66" charset="-78"/>
                  </a:rPr>
                  <a:t>tập</a:t>
                </a:r>
                <a:endParaRPr lang="en-PH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05EFF2B-ECD7-46BE-B19E-2AD8E57E6D41}"/>
                </a:ext>
              </a:extLst>
            </p:cNvPr>
            <p:cNvSpPr txBox="1"/>
            <p:nvPr/>
          </p:nvSpPr>
          <p:spPr>
            <a:xfrm>
              <a:off x="6744944" y="5888992"/>
              <a:ext cx="12666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Ghi</a:t>
              </a:r>
              <a:r>
                <a:rPr lang="en-US" sz="2400" dirty="0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 </a:t>
              </a:r>
              <a:r>
                <a:rPr lang="en-US" sz="2400" dirty="0" err="1">
                  <a:solidFill>
                    <a:srgbClr val="E6C6A6"/>
                  </a:solidFill>
                  <a:latin typeface="UTM Cookies" panose="02040603050506020204" pitchFamily="18" charset="0"/>
                  <a:cs typeface="Arabic Typesetting" panose="03020402040406030203" pitchFamily="66" charset="-78"/>
                </a:rPr>
                <a:t>nhớ</a:t>
              </a:r>
              <a:endParaRPr lang="en-PH" sz="2400" dirty="0">
                <a:solidFill>
                  <a:srgbClr val="E6C6A6"/>
                </a:solidFill>
                <a:latin typeface="UTM Cookies" panose="02040603050506020204" pitchFamily="18" charset="0"/>
                <a:cs typeface="Arabic Typesetting" panose="03020402040406030203" pitchFamily="66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51DE3-38A8-42DC-9B94-D57A5A35052D}"/>
              </a:ext>
            </a:extLst>
          </p:cNvPr>
          <p:cNvSpPr/>
          <p:nvPr/>
        </p:nvSpPr>
        <p:spPr>
          <a:xfrm>
            <a:off x="396157" y="1413681"/>
            <a:ext cx="11440633" cy="4216039"/>
          </a:xfrm>
          <a:prstGeom prst="roundRect">
            <a:avLst>
              <a:gd name="adj" fmla="val 4562"/>
            </a:avLst>
          </a:prstGeom>
          <a:noFill/>
          <a:ln w="76200">
            <a:solidFill>
              <a:srgbClr val="EADA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ED0573E-CE67-4C9A-846F-00D8A9A7F20D}"/>
              </a:ext>
            </a:extLst>
          </p:cNvPr>
          <p:cNvSpPr/>
          <p:nvPr/>
        </p:nvSpPr>
        <p:spPr>
          <a:xfrm>
            <a:off x="659285" y="1559125"/>
            <a:ext cx="11136557" cy="802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B8F31D8-46DE-4572-B0C2-D12BF908A04B}"/>
              </a:ext>
            </a:extLst>
          </p:cNvPr>
          <p:cNvSpPr/>
          <p:nvPr/>
        </p:nvSpPr>
        <p:spPr>
          <a:xfrm>
            <a:off x="618338" y="1539897"/>
            <a:ext cx="11016812" cy="1457946"/>
          </a:xfrm>
          <a:prstGeom prst="roundRect">
            <a:avLst/>
          </a:prstGeom>
          <a:solidFill>
            <a:srgbClr val="6F4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0" name="!!TextBox 49">
            <a:extLst>
              <a:ext uri="{FF2B5EF4-FFF2-40B4-BE49-F238E27FC236}">
                <a16:creationId xmlns:a16="http://schemas.microsoft.com/office/drawing/2014/main" id="{BF960403-9EA9-4253-96A2-8E6B2D51999F}"/>
              </a:ext>
            </a:extLst>
          </p:cNvPr>
          <p:cNvSpPr txBox="1"/>
          <p:nvPr/>
        </p:nvSpPr>
        <p:spPr>
          <a:xfrm>
            <a:off x="807850" y="1575233"/>
            <a:ext cx="1027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4.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Những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từ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nào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có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thể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làm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vị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ngữ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</a:p>
          <a:p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trong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câu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kể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Ai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là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</a:t>
            </a:r>
            <a:r>
              <a:rPr lang="en-US" sz="4000" dirty="0" err="1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gì</a:t>
            </a:r>
            <a:r>
              <a:rPr lang="en-US" sz="4000" dirty="0">
                <a:ln w="28575">
                  <a:noFill/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?</a:t>
            </a:r>
          </a:p>
        </p:txBody>
      </p:sp>
      <p:pic>
        <p:nvPicPr>
          <p:cNvPr id="17" name="Picture 16" descr="A picture containing cup, ceramic ware, blue, sliced&#10;&#10;Description automatically generated">
            <a:extLst>
              <a:ext uri="{FF2B5EF4-FFF2-40B4-BE49-F238E27FC236}">
                <a16:creationId xmlns:a16="http://schemas.microsoft.com/office/drawing/2014/main" id="{9C235AA4-54F8-4074-B5F9-0EC099271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67" y="2814488"/>
            <a:ext cx="2443694" cy="3665541"/>
          </a:xfrm>
          <a:prstGeom prst="rect">
            <a:avLst/>
          </a:prstGeom>
        </p:spPr>
      </p:pic>
      <p:sp>
        <p:nvSpPr>
          <p:cNvPr id="56" name="!!TextBox 50">
            <a:extLst>
              <a:ext uri="{FF2B5EF4-FFF2-40B4-BE49-F238E27FC236}">
                <a16:creationId xmlns:a16="http://schemas.microsoft.com/office/drawing/2014/main" id="{3F6A8E32-8CFE-40E6-AACF-5E49888D4F8E}"/>
              </a:ext>
            </a:extLst>
          </p:cNvPr>
          <p:cNvSpPr txBox="1"/>
          <p:nvPr/>
        </p:nvSpPr>
        <p:spPr>
          <a:xfrm>
            <a:off x="1933332" y="3274509"/>
            <a:ext cx="97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Vị ngữ thường do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 (hoặc</a:t>
            </a:r>
            <a:r>
              <a:rPr lang="en-US" sz="4800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vi-VN" sz="4800" b="1" dirty="0">
                <a:solidFill>
                  <a:srgbClr val="FFFF00"/>
                </a:solidFill>
                <a:latin typeface="UTM Avo" panose="02040603050506020204" pitchFamily="18" charset="0"/>
              </a:rPr>
              <a:t>cụm danh từ</a:t>
            </a:r>
            <a:r>
              <a:rPr lang="vi-VN" sz="4800" dirty="0">
                <a:solidFill>
                  <a:schemeClr val="bg1"/>
                </a:solidFill>
                <a:latin typeface="UTM Avo" panose="02040603050506020204" pitchFamily="18" charset="0"/>
              </a:rPr>
              <a:t>) tạo thành.</a:t>
            </a:r>
          </a:p>
        </p:txBody>
      </p:sp>
    </p:spTree>
    <p:extLst>
      <p:ext uri="{BB962C8B-B14F-4D97-AF65-F5344CB8AC3E}">
        <p14:creationId xmlns:p14="http://schemas.microsoft.com/office/powerpoint/2010/main" val="356985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932</Words>
  <Application>Microsoft Office PowerPoint</Application>
  <PresentationFormat>Màn hình rộng</PresentationFormat>
  <Paragraphs>186</Paragraphs>
  <Slides>21</Slides>
  <Notes>0</Notes>
  <HiddenSlides>1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UTM Avo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peach euphoric</dc:creator>
  <cp:lastModifiedBy>Hồ Thị Hồng Linh</cp:lastModifiedBy>
  <cp:revision>21</cp:revision>
  <dcterms:created xsi:type="dcterms:W3CDTF">2021-10-15T14:28:08Z</dcterms:created>
  <dcterms:modified xsi:type="dcterms:W3CDTF">2022-02-27T07:53:33Z</dcterms:modified>
  <cp:version>Nms</cp:version>
</cp:coreProperties>
</file>